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media/image6.jpg" ContentType="image/gif"/>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7"/>
  </p:notesMasterIdLst>
  <p:sldIdLst>
    <p:sldId id="303" r:id="rId2"/>
    <p:sldId id="279" r:id="rId3"/>
    <p:sldId id="265" r:id="rId4"/>
    <p:sldId id="280" r:id="rId5"/>
    <p:sldId id="281" r:id="rId6"/>
    <p:sldId id="304" r:id="rId7"/>
    <p:sldId id="307" r:id="rId8"/>
    <p:sldId id="305" r:id="rId9"/>
    <p:sldId id="306" r:id="rId10"/>
    <p:sldId id="311" r:id="rId11"/>
    <p:sldId id="283" r:id="rId12"/>
    <p:sldId id="296" r:id="rId13"/>
    <p:sldId id="298" r:id="rId14"/>
    <p:sldId id="299" r:id="rId15"/>
    <p:sldId id="308" r:id="rId16"/>
  </p:sldIdLst>
  <p:sldSz cx="9144000" cy="5143500" type="screen16x9"/>
  <p:notesSz cx="6858000" cy="9144000"/>
  <p:defaultTextStyle>
    <a:defPPr>
      <a:defRPr lang="en-US"/>
    </a:defPPr>
    <a:lvl1pPr marL="0" algn="l" defTabSz="389626" rtl="0" eaLnBrk="1" latinLnBrk="0" hangingPunct="1">
      <a:defRPr sz="1534" kern="1200">
        <a:solidFill>
          <a:schemeClr val="tx1"/>
        </a:solidFill>
        <a:latin typeface="+mn-lt"/>
        <a:ea typeface="+mn-ea"/>
        <a:cs typeface="+mn-cs"/>
      </a:defRPr>
    </a:lvl1pPr>
    <a:lvl2pPr marL="389626" algn="l" defTabSz="389626" rtl="0" eaLnBrk="1" latinLnBrk="0" hangingPunct="1">
      <a:defRPr sz="1534" kern="1200">
        <a:solidFill>
          <a:schemeClr val="tx1"/>
        </a:solidFill>
        <a:latin typeface="+mn-lt"/>
        <a:ea typeface="+mn-ea"/>
        <a:cs typeface="+mn-cs"/>
      </a:defRPr>
    </a:lvl2pPr>
    <a:lvl3pPr marL="779252" algn="l" defTabSz="389626" rtl="0" eaLnBrk="1" latinLnBrk="0" hangingPunct="1">
      <a:defRPr sz="1534" kern="1200">
        <a:solidFill>
          <a:schemeClr val="tx1"/>
        </a:solidFill>
        <a:latin typeface="+mn-lt"/>
        <a:ea typeface="+mn-ea"/>
        <a:cs typeface="+mn-cs"/>
      </a:defRPr>
    </a:lvl3pPr>
    <a:lvl4pPr marL="1168878" algn="l" defTabSz="389626" rtl="0" eaLnBrk="1" latinLnBrk="0" hangingPunct="1">
      <a:defRPr sz="1534" kern="1200">
        <a:solidFill>
          <a:schemeClr val="tx1"/>
        </a:solidFill>
        <a:latin typeface="+mn-lt"/>
        <a:ea typeface="+mn-ea"/>
        <a:cs typeface="+mn-cs"/>
      </a:defRPr>
    </a:lvl4pPr>
    <a:lvl5pPr marL="1558503" algn="l" defTabSz="389626" rtl="0" eaLnBrk="1" latinLnBrk="0" hangingPunct="1">
      <a:defRPr sz="1534" kern="1200">
        <a:solidFill>
          <a:schemeClr val="tx1"/>
        </a:solidFill>
        <a:latin typeface="+mn-lt"/>
        <a:ea typeface="+mn-ea"/>
        <a:cs typeface="+mn-cs"/>
      </a:defRPr>
    </a:lvl5pPr>
    <a:lvl6pPr marL="1948129" algn="l" defTabSz="389626" rtl="0" eaLnBrk="1" latinLnBrk="0" hangingPunct="1">
      <a:defRPr sz="1534" kern="1200">
        <a:solidFill>
          <a:schemeClr val="tx1"/>
        </a:solidFill>
        <a:latin typeface="+mn-lt"/>
        <a:ea typeface="+mn-ea"/>
        <a:cs typeface="+mn-cs"/>
      </a:defRPr>
    </a:lvl6pPr>
    <a:lvl7pPr marL="2337755" algn="l" defTabSz="389626" rtl="0" eaLnBrk="1" latinLnBrk="0" hangingPunct="1">
      <a:defRPr sz="1534" kern="1200">
        <a:solidFill>
          <a:schemeClr val="tx1"/>
        </a:solidFill>
        <a:latin typeface="+mn-lt"/>
        <a:ea typeface="+mn-ea"/>
        <a:cs typeface="+mn-cs"/>
      </a:defRPr>
    </a:lvl7pPr>
    <a:lvl8pPr marL="2727381" algn="l" defTabSz="389626" rtl="0" eaLnBrk="1" latinLnBrk="0" hangingPunct="1">
      <a:defRPr sz="1534" kern="1200">
        <a:solidFill>
          <a:schemeClr val="tx1"/>
        </a:solidFill>
        <a:latin typeface="+mn-lt"/>
        <a:ea typeface="+mn-ea"/>
        <a:cs typeface="+mn-cs"/>
      </a:defRPr>
    </a:lvl8pPr>
    <a:lvl9pPr marL="3117007" algn="l" defTabSz="389626" rtl="0" eaLnBrk="1" latinLnBrk="0" hangingPunct="1">
      <a:defRPr sz="153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000"/>
    <a:srgbClr val="00508F"/>
    <a:srgbClr val="03508F"/>
    <a:srgbClr val="0096FF"/>
    <a:srgbClr val="005289"/>
    <a:srgbClr val="10C9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3"/>
    <p:restoredTop sz="86394"/>
  </p:normalViewPr>
  <p:slideViewPr>
    <p:cSldViewPr snapToGrid="0" snapToObjects="1">
      <p:cViewPr varScale="1">
        <p:scale>
          <a:sx n="93" d="100"/>
          <a:sy n="93" d="100"/>
        </p:scale>
        <p:origin x="208" y="584"/>
      </p:cViewPr>
      <p:guideLst/>
    </p:cSldViewPr>
  </p:slideViewPr>
  <p:outlineViewPr>
    <p:cViewPr>
      <p:scale>
        <a:sx n="33" d="100"/>
        <a:sy n="33" d="100"/>
      </p:scale>
      <p:origin x="0" y="-448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6D8F26FC-F9BF-1B4B-B836-197584C6C25D}" type="datetimeFigureOut">
              <a:rPr lang="en-US" smtClean="0"/>
              <a:pPr/>
              <a:t>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3088BDF5-082B-2A40-957B-1A1489EEBDA3}" type="slidenum">
              <a:rPr lang="en-US" smtClean="0"/>
              <a:pPr/>
              <a:t>‹#›</a:t>
            </a:fld>
            <a:endParaRPr lang="en-US" dirty="0"/>
          </a:p>
        </p:txBody>
      </p:sp>
    </p:spTree>
    <p:extLst>
      <p:ext uri="{BB962C8B-B14F-4D97-AF65-F5344CB8AC3E}">
        <p14:creationId xmlns:p14="http://schemas.microsoft.com/office/powerpoint/2010/main" val="676041628"/>
      </p:ext>
    </p:extLst>
  </p:cSld>
  <p:clrMap bg1="lt1" tx1="dk1" bg2="lt2" tx2="dk2" accent1="accent1" accent2="accent2" accent3="accent3" accent4="accent4" accent5="accent5" accent6="accent6" hlink="hlink" folHlink="folHlink"/>
  <p:notesStyle>
    <a:lvl1pPr marL="0" algn="l" defTabSz="779252" rtl="0" eaLnBrk="1" latinLnBrk="0" hangingPunct="1">
      <a:defRPr sz="1023" b="0" i="0" kern="1200">
        <a:solidFill>
          <a:schemeClr val="tx1"/>
        </a:solidFill>
        <a:latin typeface="Arial" panose="020B0604020202020204" pitchFamily="34" charset="0"/>
        <a:ea typeface="+mn-ea"/>
        <a:cs typeface="+mn-cs"/>
      </a:defRPr>
    </a:lvl1pPr>
    <a:lvl2pPr marL="389626" algn="l" defTabSz="779252" rtl="0" eaLnBrk="1" latinLnBrk="0" hangingPunct="1">
      <a:defRPr sz="1023" b="0" i="0" kern="1200">
        <a:solidFill>
          <a:schemeClr val="tx1"/>
        </a:solidFill>
        <a:latin typeface="Arial" panose="020B0604020202020204" pitchFamily="34" charset="0"/>
        <a:ea typeface="+mn-ea"/>
        <a:cs typeface="+mn-cs"/>
      </a:defRPr>
    </a:lvl2pPr>
    <a:lvl3pPr marL="779252" algn="l" defTabSz="779252" rtl="0" eaLnBrk="1" latinLnBrk="0" hangingPunct="1">
      <a:defRPr sz="1023" b="0" i="0" kern="1200">
        <a:solidFill>
          <a:schemeClr val="tx1"/>
        </a:solidFill>
        <a:latin typeface="Arial" panose="020B0604020202020204" pitchFamily="34" charset="0"/>
        <a:ea typeface="+mn-ea"/>
        <a:cs typeface="+mn-cs"/>
      </a:defRPr>
    </a:lvl3pPr>
    <a:lvl4pPr marL="1168878" algn="l" defTabSz="779252" rtl="0" eaLnBrk="1" latinLnBrk="0" hangingPunct="1">
      <a:defRPr sz="1023" b="0" i="0" kern="1200">
        <a:solidFill>
          <a:schemeClr val="tx1"/>
        </a:solidFill>
        <a:latin typeface="Arial" panose="020B0604020202020204" pitchFamily="34" charset="0"/>
        <a:ea typeface="+mn-ea"/>
        <a:cs typeface="+mn-cs"/>
      </a:defRPr>
    </a:lvl4pPr>
    <a:lvl5pPr marL="1558503" algn="l" defTabSz="779252" rtl="0" eaLnBrk="1" latinLnBrk="0" hangingPunct="1">
      <a:defRPr sz="1023" b="0" i="0" kern="1200">
        <a:solidFill>
          <a:schemeClr val="tx1"/>
        </a:solidFill>
        <a:latin typeface="Arial" panose="020B0604020202020204" pitchFamily="34" charset="0"/>
        <a:ea typeface="+mn-ea"/>
        <a:cs typeface="+mn-cs"/>
      </a:defRPr>
    </a:lvl5pPr>
    <a:lvl6pPr marL="1948129" algn="l" defTabSz="779252" rtl="0" eaLnBrk="1" latinLnBrk="0" hangingPunct="1">
      <a:defRPr sz="1023" kern="1200">
        <a:solidFill>
          <a:schemeClr val="tx1"/>
        </a:solidFill>
        <a:latin typeface="+mn-lt"/>
        <a:ea typeface="+mn-ea"/>
        <a:cs typeface="+mn-cs"/>
      </a:defRPr>
    </a:lvl6pPr>
    <a:lvl7pPr marL="2337755" algn="l" defTabSz="779252" rtl="0" eaLnBrk="1" latinLnBrk="0" hangingPunct="1">
      <a:defRPr sz="1023" kern="1200">
        <a:solidFill>
          <a:schemeClr val="tx1"/>
        </a:solidFill>
        <a:latin typeface="+mn-lt"/>
        <a:ea typeface="+mn-ea"/>
        <a:cs typeface="+mn-cs"/>
      </a:defRPr>
    </a:lvl7pPr>
    <a:lvl8pPr marL="2727381" algn="l" defTabSz="779252" rtl="0" eaLnBrk="1" latinLnBrk="0" hangingPunct="1">
      <a:defRPr sz="1023" kern="1200">
        <a:solidFill>
          <a:schemeClr val="tx1"/>
        </a:solidFill>
        <a:latin typeface="+mn-lt"/>
        <a:ea typeface="+mn-ea"/>
        <a:cs typeface="+mn-cs"/>
      </a:defRPr>
    </a:lvl8pPr>
    <a:lvl9pPr marL="3117007" algn="l" defTabSz="779252" rtl="0" eaLnBrk="1" latinLnBrk="0" hangingPunct="1">
      <a:defRPr sz="10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a:t>
            </a:fld>
            <a:endParaRPr lang="en-US" dirty="0"/>
          </a:p>
        </p:txBody>
      </p:sp>
    </p:spTree>
    <p:extLst>
      <p:ext uri="{BB962C8B-B14F-4D97-AF65-F5344CB8AC3E}">
        <p14:creationId xmlns:p14="http://schemas.microsoft.com/office/powerpoint/2010/main" val="2912249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10</a:t>
            </a:fld>
            <a:endParaRPr lang="en-US" dirty="0"/>
          </a:p>
        </p:txBody>
      </p:sp>
    </p:spTree>
    <p:extLst>
      <p:ext uri="{BB962C8B-B14F-4D97-AF65-F5344CB8AC3E}">
        <p14:creationId xmlns:p14="http://schemas.microsoft.com/office/powerpoint/2010/main" val="1979391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11</a:t>
            </a:fld>
            <a:endParaRPr lang="en-US" dirty="0"/>
          </a:p>
        </p:txBody>
      </p:sp>
    </p:spTree>
    <p:extLst>
      <p:ext uri="{BB962C8B-B14F-4D97-AF65-F5344CB8AC3E}">
        <p14:creationId xmlns:p14="http://schemas.microsoft.com/office/powerpoint/2010/main" val="2533296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12</a:t>
            </a:fld>
            <a:endParaRPr lang="en-US" dirty="0"/>
          </a:p>
        </p:txBody>
      </p:sp>
    </p:spTree>
    <p:extLst>
      <p:ext uri="{BB962C8B-B14F-4D97-AF65-F5344CB8AC3E}">
        <p14:creationId xmlns:p14="http://schemas.microsoft.com/office/powerpoint/2010/main" val="2818785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13</a:t>
            </a:fld>
            <a:endParaRPr lang="en-US" dirty="0"/>
          </a:p>
        </p:txBody>
      </p:sp>
    </p:spTree>
    <p:extLst>
      <p:ext uri="{BB962C8B-B14F-4D97-AF65-F5344CB8AC3E}">
        <p14:creationId xmlns:p14="http://schemas.microsoft.com/office/powerpoint/2010/main" val="2297709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14</a:t>
            </a:fld>
            <a:endParaRPr lang="en-US" dirty="0"/>
          </a:p>
        </p:txBody>
      </p:sp>
    </p:spTree>
    <p:extLst>
      <p:ext uri="{BB962C8B-B14F-4D97-AF65-F5344CB8AC3E}">
        <p14:creationId xmlns:p14="http://schemas.microsoft.com/office/powerpoint/2010/main" val="1893621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15</a:t>
            </a:fld>
            <a:endParaRPr lang="en-US" dirty="0"/>
          </a:p>
        </p:txBody>
      </p:sp>
    </p:spTree>
    <p:extLst>
      <p:ext uri="{BB962C8B-B14F-4D97-AF65-F5344CB8AC3E}">
        <p14:creationId xmlns:p14="http://schemas.microsoft.com/office/powerpoint/2010/main" val="4607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2</a:t>
            </a:fld>
            <a:endParaRPr lang="en-US" dirty="0"/>
          </a:p>
        </p:txBody>
      </p:sp>
    </p:spTree>
    <p:extLst>
      <p:ext uri="{BB962C8B-B14F-4D97-AF65-F5344CB8AC3E}">
        <p14:creationId xmlns:p14="http://schemas.microsoft.com/office/powerpoint/2010/main" val="559774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3</a:t>
            </a:fld>
            <a:endParaRPr lang="en-US" dirty="0"/>
          </a:p>
        </p:txBody>
      </p:sp>
    </p:spTree>
    <p:extLst>
      <p:ext uri="{BB962C8B-B14F-4D97-AF65-F5344CB8AC3E}">
        <p14:creationId xmlns:p14="http://schemas.microsoft.com/office/powerpoint/2010/main" val="3703117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4</a:t>
            </a:fld>
            <a:endParaRPr lang="en-US" dirty="0"/>
          </a:p>
        </p:txBody>
      </p:sp>
    </p:spTree>
    <p:extLst>
      <p:ext uri="{BB962C8B-B14F-4D97-AF65-F5344CB8AC3E}">
        <p14:creationId xmlns:p14="http://schemas.microsoft.com/office/powerpoint/2010/main" val="76614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5</a:t>
            </a:fld>
            <a:endParaRPr lang="en-US" dirty="0"/>
          </a:p>
        </p:txBody>
      </p:sp>
    </p:spTree>
    <p:extLst>
      <p:ext uri="{BB962C8B-B14F-4D97-AF65-F5344CB8AC3E}">
        <p14:creationId xmlns:p14="http://schemas.microsoft.com/office/powerpoint/2010/main" val="3108753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6</a:t>
            </a:fld>
            <a:endParaRPr lang="en-US" dirty="0"/>
          </a:p>
        </p:txBody>
      </p:sp>
    </p:spTree>
    <p:extLst>
      <p:ext uri="{BB962C8B-B14F-4D97-AF65-F5344CB8AC3E}">
        <p14:creationId xmlns:p14="http://schemas.microsoft.com/office/powerpoint/2010/main" val="21585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88BDF5-082B-2A40-957B-1A1489EEBDA3}" type="slidenum">
              <a:rPr lang="en-US" smtClean="0"/>
              <a:pPr/>
              <a:t>7</a:t>
            </a:fld>
            <a:endParaRPr lang="en-US" dirty="0"/>
          </a:p>
        </p:txBody>
      </p:sp>
    </p:spTree>
    <p:extLst>
      <p:ext uri="{BB962C8B-B14F-4D97-AF65-F5344CB8AC3E}">
        <p14:creationId xmlns:p14="http://schemas.microsoft.com/office/powerpoint/2010/main" val="83896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8</a:t>
            </a:fld>
            <a:endParaRPr lang="en-US" dirty="0"/>
          </a:p>
        </p:txBody>
      </p:sp>
    </p:spTree>
    <p:extLst>
      <p:ext uri="{BB962C8B-B14F-4D97-AF65-F5344CB8AC3E}">
        <p14:creationId xmlns:p14="http://schemas.microsoft.com/office/powerpoint/2010/main" val="333427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088BDF5-082B-2A40-957B-1A1489EEBDA3}" type="slidenum">
              <a:rPr lang="en-US" smtClean="0"/>
              <a:pPr/>
              <a:t>9</a:t>
            </a:fld>
            <a:endParaRPr lang="en-US" dirty="0"/>
          </a:p>
        </p:txBody>
      </p:sp>
    </p:spTree>
    <p:extLst>
      <p:ext uri="{BB962C8B-B14F-4D97-AF65-F5344CB8AC3E}">
        <p14:creationId xmlns:p14="http://schemas.microsoft.com/office/powerpoint/2010/main" val="15954913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A8E7E3-5349-ED49-9404-2BFA74136005}"/>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6" name="Picture 5">
            <a:extLst>
              <a:ext uri="{FF2B5EF4-FFF2-40B4-BE49-F238E27FC236}">
                <a16:creationId xmlns:a16="http://schemas.microsoft.com/office/drawing/2014/main" id="{DF8D0E36-FA2C-EA43-90FB-5E3AC6B13A00}"/>
              </a:ext>
            </a:extLst>
          </p:cNvPr>
          <p:cNvPicPr>
            <a:picLocks noChangeAspect="1"/>
          </p:cNvPicPr>
          <p:nvPr userDrawn="1"/>
        </p:nvPicPr>
        <p:blipFill>
          <a:blip r:embed="rId3"/>
          <a:stretch>
            <a:fillRect/>
          </a:stretch>
        </p:blipFill>
        <p:spPr>
          <a:xfrm>
            <a:off x="7575458" y="323633"/>
            <a:ext cx="1257132" cy="626194"/>
          </a:xfrm>
          <a:prstGeom prst="rect">
            <a:avLst/>
          </a:prstGeom>
        </p:spPr>
      </p:pic>
    </p:spTree>
    <p:extLst>
      <p:ext uri="{BB962C8B-B14F-4D97-AF65-F5344CB8AC3E}">
        <p14:creationId xmlns:p14="http://schemas.microsoft.com/office/powerpoint/2010/main" val="230728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lumn text on white">
    <p:bg>
      <p:bgPr>
        <a:solidFill>
          <a:schemeClr val="bg1"/>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966F452A-D209-3145-B9E5-418684C8578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2" name="Rectangle 11">
            <a:extLst>
              <a:ext uri="{FF2B5EF4-FFF2-40B4-BE49-F238E27FC236}">
                <a16:creationId xmlns:a16="http://schemas.microsoft.com/office/drawing/2014/main" id="{F78D5374-FFE7-7749-8739-5F2F37C3801B}"/>
              </a:ext>
            </a:extLst>
          </p:cNvPr>
          <p:cNvSpPr/>
          <p:nvPr userDrawn="1"/>
        </p:nvSpPr>
        <p:spPr>
          <a:xfrm>
            <a:off x="624611" y="538116"/>
            <a:ext cx="540000"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2" name="Text Placeholder 21">
            <a:extLst>
              <a:ext uri="{FF2B5EF4-FFF2-40B4-BE49-F238E27FC236}">
                <a16:creationId xmlns:a16="http://schemas.microsoft.com/office/drawing/2014/main" id="{424A0A90-0190-8845-8B51-BBF8FB888DD6}"/>
              </a:ext>
            </a:extLst>
          </p:cNvPr>
          <p:cNvSpPr>
            <a:spLocks noGrp="1"/>
          </p:cNvSpPr>
          <p:nvPr>
            <p:ph type="body" sz="quarter" idx="20" hasCustomPrompt="1"/>
          </p:nvPr>
        </p:nvSpPr>
        <p:spPr>
          <a:xfrm>
            <a:off x="542925" y="1095451"/>
            <a:ext cx="7972425" cy="260350"/>
          </a:xfrm>
        </p:spPr>
        <p:txBody>
          <a:bodyPr>
            <a:noAutofit/>
          </a:bodyPr>
          <a:lstStyle>
            <a:lvl1pPr marL="0" indent="0">
              <a:buNone/>
              <a:defRPr b="1"/>
            </a:lvl1pPr>
          </a:lstStyle>
          <a:p>
            <a:pPr lvl="0"/>
            <a:r>
              <a:rPr lang="en-GB" dirty="0"/>
              <a:t>Click to add subtitle</a:t>
            </a:r>
          </a:p>
        </p:txBody>
      </p:sp>
      <p:sp>
        <p:nvSpPr>
          <p:cNvPr id="25" name="Text Placeholder 23">
            <a:extLst>
              <a:ext uri="{FF2B5EF4-FFF2-40B4-BE49-F238E27FC236}">
                <a16:creationId xmlns:a16="http://schemas.microsoft.com/office/drawing/2014/main" id="{5CE11997-7F10-8A40-8576-9FAE774CC158}"/>
              </a:ext>
            </a:extLst>
          </p:cNvPr>
          <p:cNvSpPr>
            <a:spLocks noGrp="1"/>
          </p:cNvSpPr>
          <p:nvPr>
            <p:ph type="body" sz="quarter" idx="21" hasCustomPrompt="1"/>
          </p:nvPr>
        </p:nvSpPr>
        <p:spPr>
          <a:xfrm>
            <a:off x="542925" y="1509196"/>
            <a:ext cx="7972425" cy="3024909"/>
          </a:xfrm>
        </p:spPr>
        <p:txBody>
          <a:bodyPr numCol="1" spcCol="180000">
            <a:noAutofit/>
          </a:bodyPr>
          <a:lstStyle>
            <a:lvl1pPr marL="0" indent="0">
              <a:buFont typeface="Arial" panose="020B0604020202020204" pitchFamily="34" charset="0"/>
              <a:buNone/>
              <a:defRPr/>
            </a:lvl1pPr>
          </a:lstStyle>
          <a:p>
            <a:pPr lvl="0"/>
            <a:r>
              <a:rPr lang="en-GB" dirty="0"/>
              <a:t>Click to add single column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lvl="0"/>
            <a:endParaRPr lang="en-GB" dirty="0"/>
          </a:p>
        </p:txBody>
      </p:sp>
      <p:sp>
        <p:nvSpPr>
          <p:cNvPr id="7" name="Slide Number Placeholder 7">
            <a:extLst>
              <a:ext uri="{FF2B5EF4-FFF2-40B4-BE49-F238E27FC236}">
                <a16:creationId xmlns:a16="http://schemas.microsoft.com/office/drawing/2014/main" id="{ED590F41-6246-E941-AA78-A83304293432}"/>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20245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text on white">
    <p:bg>
      <p:bgPr>
        <a:solidFill>
          <a:schemeClr val="bg1"/>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966F452A-D209-3145-B9E5-418684C8578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2" name="Rectangle 11">
            <a:extLst>
              <a:ext uri="{FF2B5EF4-FFF2-40B4-BE49-F238E27FC236}">
                <a16:creationId xmlns:a16="http://schemas.microsoft.com/office/drawing/2014/main" id="{F78D5374-FFE7-7749-8739-5F2F37C3801B}"/>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2" name="Text Placeholder 21">
            <a:extLst>
              <a:ext uri="{FF2B5EF4-FFF2-40B4-BE49-F238E27FC236}">
                <a16:creationId xmlns:a16="http://schemas.microsoft.com/office/drawing/2014/main" id="{424A0A90-0190-8845-8B51-BBF8FB888DD6}"/>
              </a:ext>
            </a:extLst>
          </p:cNvPr>
          <p:cNvSpPr>
            <a:spLocks noGrp="1"/>
          </p:cNvSpPr>
          <p:nvPr>
            <p:ph type="body" sz="quarter" idx="20" hasCustomPrompt="1"/>
          </p:nvPr>
        </p:nvSpPr>
        <p:spPr>
          <a:xfrm>
            <a:off x="542925" y="1095451"/>
            <a:ext cx="7972425" cy="260350"/>
          </a:xfrm>
        </p:spPr>
        <p:txBody>
          <a:bodyPr>
            <a:noAutofit/>
          </a:bodyPr>
          <a:lstStyle>
            <a:lvl1pPr marL="0" indent="0">
              <a:buNone/>
              <a:defRPr sz="1400" b="1">
                <a:solidFill>
                  <a:schemeClr val="tx1">
                    <a:lumMod val="65000"/>
                    <a:lumOff val="35000"/>
                  </a:schemeClr>
                </a:solidFill>
              </a:defRPr>
            </a:lvl1pPr>
          </a:lstStyle>
          <a:p>
            <a:pPr lvl="0"/>
            <a:r>
              <a:rPr lang="en-GB" dirty="0"/>
              <a:t>Click to add subtitle</a:t>
            </a:r>
          </a:p>
        </p:txBody>
      </p:sp>
      <p:sp>
        <p:nvSpPr>
          <p:cNvPr id="25" name="Text Placeholder 23">
            <a:extLst>
              <a:ext uri="{FF2B5EF4-FFF2-40B4-BE49-F238E27FC236}">
                <a16:creationId xmlns:a16="http://schemas.microsoft.com/office/drawing/2014/main" id="{5CE11997-7F10-8A40-8576-9FAE774CC158}"/>
              </a:ext>
            </a:extLst>
          </p:cNvPr>
          <p:cNvSpPr>
            <a:spLocks noGrp="1"/>
          </p:cNvSpPr>
          <p:nvPr>
            <p:ph type="body" sz="quarter" idx="21" hasCustomPrompt="1"/>
          </p:nvPr>
        </p:nvSpPr>
        <p:spPr>
          <a:xfrm>
            <a:off x="542925" y="1509196"/>
            <a:ext cx="7972425" cy="3024909"/>
          </a:xfrm>
        </p:spPr>
        <p:txBody>
          <a:bodyPr numCol="2"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lvl1pPr>
          </a:lstStyle>
          <a:p>
            <a:pPr lvl="0"/>
            <a:r>
              <a:rPr lang="en-GB" dirty="0"/>
              <a:t>Click to add double column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endParaRPr lang="en-GB" dirty="0"/>
          </a:p>
          <a:p>
            <a:pPr lvl="0"/>
            <a:r>
              <a:rPr lang="en-GB" dirty="0"/>
              <a:t>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7" name="Slide Number Placeholder 7">
            <a:extLst>
              <a:ext uri="{FF2B5EF4-FFF2-40B4-BE49-F238E27FC236}">
                <a16:creationId xmlns:a16="http://schemas.microsoft.com/office/drawing/2014/main" id="{144EE808-45F3-0B45-A79A-B15B017AE3DB}"/>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573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half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0" y="0"/>
            <a:ext cx="4572000" cy="5143500"/>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0" name="Title 7">
            <a:extLst>
              <a:ext uri="{FF2B5EF4-FFF2-40B4-BE49-F238E27FC236}">
                <a16:creationId xmlns:a16="http://schemas.microsoft.com/office/drawing/2014/main" id="{3FB4792F-6A2E-4B43-99B8-95E861C32456}"/>
              </a:ext>
            </a:extLst>
          </p:cNvPr>
          <p:cNvSpPr>
            <a:spLocks noGrp="1"/>
          </p:cNvSpPr>
          <p:nvPr>
            <p:ph type="title" hasCustomPrompt="1"/>
          </p:nvPr>
        </p:nvSpPr>
        <p:spPr>
          <a:xfrm>
            <a:off x="4931043" y="694533"/>
            <a:ext cx="3858867"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0005F628-37BF-7441-9878-7400744E81C6}"/>
              </a:ext>
            </a:extLst>
          </p:cNvPr>
          <p:cNvSpPr/>
          <p:nvPr userDrawn="1"/>
        </p:nvSpPr>
        <p:spPr>
          <a:xfrm>
            <a:off x="5011732" y="538116"/>
            <a:ext cx="540000"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8DEC81BB-8695-5E41-AD42-6BC72F448C72}"/>
              </a:ext>
            </a:extLst>
          </p:cNvPr>
          <p:cNvSpPr>
            <a:spLocks noGrp="1"/>
          </p:cNvSpPr>
          <p:nvPr>
            <p:ph type="body" sz="quarter" idx="20" hasCustomPrompt="1"/>
          </p:nvPr>
        </p:nvSpPr>
        <p:spPr>
          <a:xfrm>
            <a:off x="4930047" y="1095451"/>
            <a:ext cx="3859186" cy="260350"/>
          </a:xfrm>
        </p:spPr>
        <p:txBody>
          <a:bodyPr>
            <a:noAutofit/>
          </a:bodyPr>
          <a:lstStyle>
            <a:lvl1pPr marL="0" indent="0">
              <a:buNone/>
              <a:defRPr b="1"/>
            </a:lvl1pPr>
          </a:lstStyle>
          <a:p>
            <a:pPr lvl="0"/>
            <a:r>
              <a:rPr lang="en-GB" dirty="0"/>
              <a:t>Click to add subtitle</a:t>
            </a:r>
          </a:p>
        </p:txBody>
      </p:sp>
      <p:sp>
        <p:nvSpPr>
          <p:cNvPr id="14" name="Text Placeholder 23">
            <a:extLst>
              <a:ext uri="{FF2B5EF4-FFF2-40B4-BE49-F238E27FC236}">
                <a16:creationId xmlns:a16="http://schemas.microsoft.com/office/drawing/2014/main" id="{F4448EE3-9F56-1E49-969F-4545BFCCA8F8}"/>
              </a:ext>
            </a:extLst>
          </p:cNvPr>
          <p:cNvSpPr>
            <a:spLocks noGrp="1"/>
          </p:cNvSpPr>
          <p:nvPr>
            <p:ph type="body" sz="quarter" idx="21" hasCustomPrompt="1"/>
          </p:nvPr>
        </p:nvSpPr>
        <p:spPr>
          <a:xfrm>
            <a:off x="4930047" y="1509196"/>
            <a:ext cx="3859186" cy="3024909"/>
          </a:xfrm>
        </p:spPr>
        <p:txBody>
          <a:bodyPr numCol="1" spcCol="180000">
            <a:noAutofit/>
          </a:bodyPr>
          <a:lstStyle>
            <a:lvl1pPr marL="0" inden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endParaRPr lang="en-GB" dirty="0"/>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a:t>
            </a:r>
          </a:p>
        </p:txBody>
      </p:sp>
      <p:sp>
        <p:nvSpPr>
          <p:cNvPr id="8" name="Slide Number Placeholder 7">
            <a:extLst>
              <a:ext uri="{FF2B5EF4-FFF2-40B4-BE49-F238E27FC236}">
                <a16:creationId xmlns:a16="http://schemas.microsoft.com/office/drawing/2014/main" id="{BAFDFE31-426B-D942-8C9A-ED4ACF5FDC7C}"/>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737058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ight half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0929" y="0"/>
            <a:ext cx="4572000" cy="5143500"/>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0" name="Title 7">
            <a:extLst>
              <a:ext uri="{FF2B5EF4-FFF2-40B4-BE49-F238E27FC236}">
                <a16:creationId xmlns:a16="http://schemas.microsoft.com/office/drawing/2014/main" id="{D5CDACD2-C424-0D4E-AD81-2B0BCA7021A0}"/>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36B8A96C-240C-054C-9783-E96EFD9FA0B1}"/>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898DAF2A-02B4-3744-88E3-B5DF5C6F2B31}"/>
              </a:ext>
            </a:extLst>
          </p:cNvPr>
          <p:cNvSpPr>
            <a:spLocks noGrp="1"/>
          </p:cNvSpPr>
          <p:nvPr>
            <p:ph type="body" sz="quarter" idx="20" hasCustomPrompt="1"/>
          </p:nvPr>
        </p:nvSpPr>
        <p:spPr>
          <a:xfrm>
            <a:off x="542926" y="1095451"/>
            <a:ext cx="3659318" cy="260350"/>
          </a:xfrm>
        </p:spPr>
        <p:txBody>
          <a:bodyPr>
            <a:noAutofit/>
          </a:bodyPr>
          <a:lstStyle>
            <a:lvl1pPr marL="0" indent="0">
              <a:buNone/>
              <a:defRPr b="1"/>
            </a:lvl1pPr>
          </a:lstStyle>
          <a:p>
            <a:pPr lvl="0"/>
            <a:r>
              <a:rPr lang="en-GB" dirty="0"/>
              <a:t>Click to add subtitle</a:t>
            </a:r>
          </a:p>
        </p:txBody>
      </p:sp>
      <p:sp>
        <p:nvSpPr>
          <p:cNvPr id="14" name="Text Placeholder 23">
            <a:extLst>
              <a:ext uri="{FF2B5EF4-FFF2-40B4-BE49-F238E27FC236}">
                <a16:creationId xmlns:a16="http://schemas.microsoft.com/office/drawing/2014/main" id="{777C4CBC-0F4E-3A4E-B77F-A676036942AD}"/>
              </a:ext>
            </a:extLst>
          </p:cNvPr>
          <p:cNvSpPr>
            <a:spLocks noGrp="1"/>
          </p:cNvSpPr>
          <p:nvPr>
            <p:ph type="body" sz="quarter" idx="21"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quam</a:t>
            </a:r>
            <a:r>
              <a:rPr lang="en-GB" dirty="0"/>
              <a:t>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8" name="Slide Number Placeholder 7">
            <a:extLst>
              <a:ext uri="{FF2B5EF4-FFF2-40B4-BE49-F238E27FC236}">
                <a16:creationId xmlns:a16="http://schemas.microsoft.com/office/drawing/2014/main" id="{2FA3EEA6-D5B9-3C4E-AFDB-31AB0113AA35}"/>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845880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uble right image with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2000" y="1601"/>
            <a:ext cx="4572000" cy="2042795"/>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0" name="Picture Placeholder 2">
            <a:extLst>
              <a:ext uri="{FF2B5EF4-FFF2-40B4-BE49-F238E27FC236}">
                <a16:creationId xmlns:a16="http://schemas.microsoft.com/office/drawing/2014/main" id="{DE26AF3A-06E9-8443-8C4A-575404F43A71}"/>
              </a:ext>
            </a:extLst>
          </p:cNvPr>
          <p:cNvSpPr>
            <a:spLocks noGrp="1"/>
          </p:cNvSpPr>
          <p:nvPr>
            <p:ph type="pic" idx="17"/>
          </p:nvPr>
        </p:nvSpPr>
        <p:spPr>
          <a:xfrm>
            <a:off x="4572000" y="2568077"/>
            <a:ext cx="4572000" cy="2042795"/>
          </a:xfrm>
        </p:spPr>
        <p:txBody>
          <a:bodyPr/>
          <a:lstStyle>
            <a:lvl1pPr marL="0" indent="0" algn="ctr">
              <a:buNone/>
              <a:defRPr sz="2400">
                <a:solidFill>
                  <a:srgbClr val="00508F"/>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1" name="Text Placeholder 3">
            <a:extLst>
              <a:ext uri="{FF2B5EF4-FFF2-40B4-BE49-F238E27FC236}">
                <a16:creationId xmlns:a16="http://schemas.microsoft.com/office/drawing/2014/main" id="{48B483D2-F0B5-6E4E-8739-82924C7D4309}"/>
              </a:ext>
            </a:extLst>
          </p:cNvPr>
          <p:cNvSpPr>
            <a:spLocks noGrp="1"/>
          </p:cNvSpPr>
          <p:nvPr>
            <p:ph type="body" sz="half" idx="19" hasCustomPrompt="1"/>
          </p:nvPr>
        </p:nvSpPr>
        <p:spPr>
          <a:xfrm>
            <a:off x="4572000" y="2132305"/>
            <a:ext cx="3475554" cy="225944"/>
          </a:xfrm>
        </p:spPr>
        <p:txBody>
          <a:bodyPr>
            <a:normAutofit/>
          </a:bodyPr>
          <a:lstStyle>
            <a:lvl1pPr marL="0" indent="0">
              <a:buNone/>
              <a:defRPr sz="1050" b="0" i="0" baseline="0">
                <a:solidFill>
                  <a:schemeClr val="tx1">
                    <a:lumMod val="65000"/>
                    <a:lumOff val="35000"/>
                  </a:schemeClr>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2" name="Text Placeholder 3">
            <a:extLst>
              <a:ext uri="{FF2B5EF4-FFF2-40B4-BE49-F238E27FC236}">
                <a16:creationId xmlns:a16="http://schemas.microsoft.com/office/drawing/2014/main" id="{7E05A559-F407-9F4E-B680-86CB2A2585B5}"/>
              </a:ext>
            </a:extLst>
          </p:cNvPr>
          <p:cNvSpPr>
            <a:spLocks noGrp="1"/>
          </p:cNvSpPr>
          <p:nvPr>
            <p:ph type="body" sz="half" idx="20" hasCustomPrompt="1"/>
          </p:nvPr>
        </p:nvSpPr>
        <p:spPr>
          <a:xfrm>
            <a:off x="4572000" y="4707552"/>
            <a:ext cx="3475554" cy="225944"/>
          </a:xfrm>
        </p:spPr>
        <p:txBody>
          <a:bodyPr>
            <a:normAutofit/>
          </a:bodyPr>
          <a:lstStyle>
            <a:lvl1pPr marL="0" indent="0">
              <a:buNone/>
              <a:defRPr sz="1050" b="0" i="0" baseline="0">
                <a:solidFill>
                  <a:schemeClr val="tx1">
                    <a:lumMod val="65000"/>
                    <a:lumOff val="35000"/>
                  </a:schemeClr>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8" name="Title 7">
            <a:extLst>
              <a:ext uri="{FF2B5EF4-FFF2-40B4-BE49-F238E27FC236}">
                <a16:creationId xmlns:a16="http://schemas.microsoft.com/office/drawing/2014/main" id="{F1569518-DC93-724C-AC70-58DE1388DC54}"/>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9" name="Rectangle 18">
            <a:extLst>
              <a:ext uri="{FF2B5EF4-FFF2-40B4-BE49-F238E27FC236}">
                <a16:creationId xmlns:a16="http://schemas.microsoft.com/office/drawing/2014/main" id="{DAE38120-808C-4C42-AD02-6EBFFCB56BCE}"/>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0" name="Text Placeholder 21">
            <a:extLst>
              <a:ext uri="{FF2B5EF4-FFF2-40B4-BE49-F238E27FC236}">
                <a16:creationId xmlns:a16="http://schemas.microsoft.com/office/drawing/2014/main" id="{02226445-E45E-4A45-BCE1-34496A76C60D}"/>
              </a:ext>
            </a:extLst>
          </p:cNvPr>
          <p:cNvSpPr>
            <a:spLocks noGrp="1"/>
          </p:cNvSpPr>
          <p:nvPr>
            <p:ph type="body" sz="quarter" idx="21" hasCustomPrompt="1"/>
          </p:nvPr>
        </p:nvSpPr>
        <p:spPr>
          <a:xfrm>
            <a:off x="542926" y="1095451"/>
            <a:ext cx="3659318" cy="260350"/>
          </a:xfrm>
        </p:spPr>
        <p:txBody>
          <a:bodyPr>
            <a:noAutofit/>
          </a:bodyPr>
          <a:lstStyle>
            <a:lvl1pPr marL="0" indent="0">
              <a:buNone/>
              <a:defRPr b="1"/>
            </a:lvl1pPr>
          </a:lstStyle>
          <a:p>
            <a:pPr lvl="0"/>
            <a:r>
              <a:rPr lang="en-GB" dirty="0"/>
              <a:t>Click to add subtitle</a:t>
            </a:r>
          </a:p>
        </p:txBody>
      </p:sp>
      <p:sp>
        <p:nvSpPr>
          <p:cNvPr id="21" name="Text Placeholder 23">
            <a:extLst>
              <a:ext uri="{FF2B5EF4-FFF2-40B4-BE49-F238E27FC236}">
                <a16:creationId xmlns:a16="http://schemas.microsoft.com/office/drawing/2014/main" id="{768249EB-6E1E-3F45-BC2B-A87B6F0B1285}"/>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elementum</a:t>
            </a:r>
            <a:r>
              <a:rPr lang="en-GB" dirty="0"/>
              <a:t> pulvinar.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3" name="Slide Number Placeholder 7">
            <a:extLst>
              <a:ext uri="{FF2B5EF4-FFF2-40B4-BE49-F238E27FC236}">
                <a16:creationId xmlns:a16="http://schemas.microsoft.com/office/drawing/2014/main" id="{DB82DBEA-18A3-C542-9D92-30172F92BBCE}"/>
              </a:ext>
            </a:extLst>
          </p:cNvPr>
          <p:cNvSpPr>
            <a:spLocks noGrp="1"/>
          </p:cNvSpPr>
          <p:nvPr>
            <p:ph type="sldNum" sz="quarter" idx="4"/>
          </p:nvPr>
        </p:nvSpPr>
        <p:spPr>
          <a:xfrm>
            <a:off x="8281260" y="4768200"/>
            <a:ext cx="621677"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235393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image">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A7720B-CFD9-844D-8184-00529D01B308}"/>
              </a:ext>
            </a:extLst>
          </p:cNvPr>
          <p:cNvSpPr>
            <a:spLocks noGrp="1"/>
          </p:cNvSpPr>
          <p:nvPr>
            <p:ph type="pic" sz="quarter" idx="17"/>
          </p:nvPr>
        </p:nvSpPr>
        <p:spPr>
          <a:xfrm>
            <a:off x="542925" y="1543987"/>
            <a:ext cx="4029075" cy="3040713"/>
          </a:xfrm>
        </p:spPr>
        <p:txBody>
          <a:bodyPr/>
          <a:lstStyle>
            <a:lvl1pPr marL="0" indent="0" algn="ctr">
              <a:buFontTx/>
              <a:buNone/>
              <a:defRPr>
                <a:solidFill>
                  <a:schemeClr val="tx1">
                    <a:lumMod val="65000"/>
                    <a:lumOff val="35000"/>
                  </a:schemeClr>
                </a:solidFill>
              </a:defRPr>
            </a:lvl1pPr>
          </a:lstStyle>
          <a:p>
            <a:r>
              <a:rPr lang="en-GB" dirty="0"/>
              <a:t>Click icon to add picture</a:t>
            </a:r>
            <a:endParaRPr lang="en-US" dirty="0"/>
          </a:p>
        </p:txBody>
      </p:sp>
      <p:sp>
        <p:nvSpPr>
          <p:cNvPr id="9" name="Picture Placeholder 2">
            <a:extLst>
              <a:ext uri="{FF2B5EF4-FFF2-40B4-BE49-F238E27FC236}">
                <a16:creationId xmlns:a16="http://schemas.microsoft.com/office/drawing/2014/main" id="{7491E36E-50F3-D24A-A688-3E813C0C3D85}"/>
              </a:ext>
            </a:extLst>
          </p:cNvPr>
          <p:cNvSpPr>
            <a:spLocks noGrp="1"/>
          </p:cNvSpPr>
          <p:nvPr>
            <p:ph type="pic" sz="quarter" idx="18"/>
          </p:nvPr>
        </p:nvSpPr>
        <p:spPr>
          <a:xfrm>
            <a:off x="4710734" y="1543987"/>
            <a:ext cx="4029075" cy="3040713"/>
          </a:xfrm>
        </p:spPr>
        <p:txBody>
          <a:bodyPr/>
          <a:lstStyle>
            <a:lvl1pPr marL="0" indent="0" algn="ctr">
              <a:buFontTx/>
              <a:buNone/>
              <a:defRPr>
                <a:solidFill>
                  <a:schemeClr val="tx1">
                    <a:lumMod val="65000"/>
                    <a:lumOff val="35000"/>
                  </a:schemeClr>
                </a:solidFill>
              </a:defRPr>
            </a:lvl1pPr>
          </a:lstStyle>
          <a:p>
            <a:r>
              <a:rPr lang="en-GB" dirty="0"/>
              <a:t>Click icon to add picture</a:t>
            </a:r>
            <a:endParaRPr lang="en-US" dirty="0"/>
          </a:p>
        </p:txBody>
      </p:sp>
      <p:sp>
        <p:nvSpPr>
          <p:cNvPr id="8" name="Title 7">
            <a:extLst>
              <a:ext uri="{FF2B5EF4-FFF2-40B4-BE49-F238E27FC236}">
                <a16:creationId xmlns:a16="http://schemas.microsoft.com/office/drawing/2014/main" id="{38B5FE7C-2C40-1C43-BFB0-43C03EB7D080}"/>
              </a:ext>
            </a:extLst>
          </p:cNvPr>
          <p:cNvSpPr>
            <a:spLocks noGrp="1"/>
          </p:cNvSpPr>
          <p:nvPr>
            <p:ph type="title" hasCustomPrompt="1"/>
          </p:nvPr>
        </p:nvSpPr>
        <p:spPr>
          <a:xfrm>
            <a:off x="543923" y="694533"/>
            <a:ext cx="6736741"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4" name="Text Placeholder 21">
            <a:extLst>
              <a:ext uri="{FF2B5EF4-FFF2-40B4-BE49-F238E27FC236}">
                <a16:creationId xmlns:a16="http://schemas.microsoft.com/office/drawing/2014/main" id="{3C1389F0-BF96-1E44-84C5-4638018AC51D}"/>
              </a:ext>
            </a:extLst>
          </p:cNvPr>
          <p:cNvSpPr>
            <a:spLocks noGrp="1"/>
          </p:cNvSpPr>
          <p:nvPr>
            <p:ph type="body" sz="quarter" idx="20" hasCustomPrompt="1"/>
          </p:nvPr>
        </p:nvSpPr>
        <p:spPr>
          <a:xfrm>
            <a:off x="542926" y="1095451"/>
            <a:ext cx="6737298" cy="260350"/>
          </a:xfrm>
        </p:spPr>
        <p:txBody>
          <a:bodyPr>
            <a:noAutofit/>
          </a:bodyPr>
          <a:lstStyle>
            <a:lvl1pPr marL="0" indent="0">
              <a:buNone/>
              <a:defRPr b="1"/>
            </a:lvl1pPr>
          </a:lstStyle>
          <a:p>
            <a:pPr lvl="0"/>
            <a:r>
              <a:rPr lang="en-GB" dirty="0"/>
              <a:t>Click to add subtitle</a:t>
            </a:r>
          </a:p>
        </p:txBody>
      </p:sp>
      <p:sp>
        <p:nvSpPr>
          <p:cNvPr id="17" name="Rectangle 16">
            <a:extLst>
              <a:ext uri="{FF2B5EF4-FFF2-40B4-BE49-F238E27FC236}">
                <a16:creationId xmlns:a16="http://schemas.microsoft.com/office/drawing/2014/main" id="{DE39340E-0619-EC43-A13C-00AC8DA000C7}"/>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0" name="Slide Number Placeholder 7">
            <a:extLst>
              <a:ext uri="{FF2B5EF4-FFF2-40B4-BE49-F238E27FC236}">
                <a16:creationId xmlns:a16="http://schemas.microsoft.com/office/drawing/2014/main" id="{098D4100-512F-BA46-A4DE-F7F423AA34CA}"/>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2779366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image/chart">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A7720B-CFD9-844D-8184-00529D01B308}"/>
              </a:ext>
            </a:extLst>
          </p:cNvPr>
          <p:cNvSpPr>
            <a:spLocks noGrp="1"/>
          </p:cNvSpPr>
          <p:nvPr>
            <p:ph type="pic" sz="quarter" idx="17"/>
          </p:nvPr>
        </p:nvSpPr>
        <p:spPr>
          <a:xfrm>
            <a:off x="542925" y="1558977"/>
            <a:ext cx="8196884" cy="3025723"/>
          </a:xfrm>
        </p:spPr>
        <p:txBody>
          <a:bodyPr/>
          <a:lstStyle>
            <a:lvl1pPr marL="0" indent="0" algn="ctr">
              <a:buFontTx/>
              <a:buNone/>
              <a:defRPr>
                <a:solidFill>
                  <a:schemeClr val="tx1">
                    <a:lumMod val="65000"/>
                    <a:lumOff val="35000"/>
                  </a:schemeClr>
                </a:solidFill>
              </a:defRPr>
            </a:lvl1pPr>
          </a:lstStyle>
          <a:p>
            <a:r>
              <a:rPr lang="en-GB" dirty="0"/>
              <a:t>Click icon to add picture</a:t>
            </a:r>
            <a:endParaRPr lang="en-US" dirty="0"/>
          </a:p>
        </p:txBody>
      </p:sp>
      <p:sp>
        <p:nvSpPr>
          <p:cNvPr id="7" name="Title 7">
            <a:extLst>
              <a:ext uri="{FF2B5EF4-FFF2-40B4-BE49-F238E27FC236}">
                <a16:creationId xmlns:a16="http://schemas.microsoft.com/office/drawing/2014/main" id="{99FCE8A5-72FA-D04E-A2BD-CECBFACEF60A}"/>
              </a:ext>
            </a:extLst>
          </p:cNvPr>
          <p:cNvSpPr>
            <a:spLocks noGrp="1"/>
          </p:cNvSpPr>
          <p:nvPr>
            <p:ph type="title" hasCustomPrompt="1"/>
          </p:nvPr>
        </p:nvSpPr>
        <p:spPr>
          <a:xfrm>
            <a:off x="543923" y="694533"/>
            <a:ext cx="6736741" cy="379161"/>
          </a:xfrm>
          <a:prstGeom prst="rect">
            <a:avLst/>
          </a:prstGeom>
        </p:spPr>
        <p:txBody>
          <a:bodyPr>
            <a:noAutofit/>
          </a:bodyPr>
          <a:lstStyle>
            <a:lvl1pPr>
              <a:defRPr sz="3000" b="1" i="0" baseline="0">
                <a:solidFill>
                  <a:srgbClr val="00508F"/>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Text Placeholder 21">
            <a:extLst>
              <a:ext uri="{FF2B5EF4-FFF2-40B4-BE49-F238E27FC236}">
                <a16:creationId xmlns:a16="http://schemas.microsoft.com/office/drawing/2014/main" id="{D459210A-D34A-C842-A9EB-444B1C75AE6E}"/>
              </a:ext>
            </a:extLst>
          </p:cNvPr>
          <p:cNvSpPr>
            <a:spLocks noGrp="1"/>
          </p:cNvSpPr>
          <p:nvPr>
            <p:ph type="body" sz="quarter" idx="20" hasCustomPrompt="1"/>
          </p:nvPr>
        </p:nvSpPr>
        <p:spPr>
          <a:xfrm>
            <a:off x="542926" y="1095451"/>
            <a:ext cx="6737298" cy="260350"/>
          </a:xfrm>
        </p:spPr>
        <p:txBody>
          <a:bodyPr>
            <a:noAutofit/>
          </a:bodyPr>
          <a:lstStyle>
            <a:lvl1pPr marL="0" indent="0">
              <a:buNone/>
              <a:defRPr b="1"/>
            </a:lvl1pPr>
          </a:lstStyle>
          <a:p>
            <a:pPr lvl="0"/>
            <a:r>
              <a:rPr lang="en-GB" dirty="0"/>
              <a:t>Click to add subtitle</a:t>
            </a:r>
          </a:p>
        </p:txBody>
      </p:sp>
      <p:sp>
        <p:nvSpPr>
          <p:cNvPr id="14" name="Rectangle 13">
            <a:extLst>
              <a:ext uri="{FF2B5EF4-FFF2-40B4-BE49-F238E27FC236}">
                <a16:creationId xmlns:a16="http://schemas.microsoft.com/office/drawing/2014/main" id="{75EE8D5F-A60D-D14B-B3BB-64260A3DC114}"/>
              </a:ext>
            </a:extLst>
          </p:cNvPr>
          <p:cNvSpPr/>
          <p:nvPr userDrawn="1"/>
        </p:nvSpPr>
        <p:spPr>
          <a:xfrm>
            <a:off x="624611" y="538115"/>
            <a:ext cx="540000" cy="36000"/>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8" name="Slide Number Placeholder 7">
            <a:extLst>
              <a:ext uri="{FF2B5EF4-FFF2-40B4-BE49-F238E27FC236}">
                <a16:creationId xmlns:a16="http://schemas.microsoft.com/office/drawing/2014/main" id="{2C012AB0-F4BF-9544-A4A7-0AD273D018C2}"/>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2466574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break—with brandin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D3F49D-B110-274A-9C07-D338251E94F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Tree>
    <p:extLst>
      <p:ext uri="{BB962C8B-B14F-4D97-AF65-F5344CB8AC3E}">
        <p14:creationId xmlns:p14="http://schemas.microsoft.com/office/powerpoint/2010/main" val="14573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e break—Maori branding">
    <p:bg>
      <p:bgPr>
        <a:solidFill>
          <a:srgbClr val="005289"/>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E018E6-EFF3-2C4C-9359-24BCC72D0A6C}"/>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Tree>
    <p:extLst>
      <p:ext uri="{BB962C8B-B14F-4D97-AF65-F5344CB8AC3E}">
        <p14:creationId xmlns:p14="http://schemas.microsoft.com/office/powerpoint/2010/main" val="2339255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break—Pacific brandin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801CD43-E23E-BF44-8C7F-E5C029064448}"/>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Tree>
    <p:extLst>
      <p:ext uri="{BB962C8B-B14F-4D97-AF65-F5344CB8AC3E}">
        <p14:creationId xmlns:p14="http://schemas.microsoft.com/office/powerpoint/2010/main" val="418824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age Christchurch">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A8E7E3-5349-ED49-9404-2BFA74136005}"/>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8" name="Picture 7">
            <a:extLst>
              <a:ext uri="{FF2B5EF4-FFF2-40B4-BE49-F238E27FC236}">
                <a16:creationId xmlns:a16="http://schemas.microsoft.com/office/drawing/2014/main" id="{F4F00894-E430-7B4E-9C05-A8F9C40C1FEB}"/>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412587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age break—with full insert image">
    <p:bg>
      <p:bgPr>
        <a:solidFill>
          <a:srgbClr val="005289"/>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A5E6A2E-43F0-B94A-B0F4-0970CF97A31C}"/>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page break title</a:t>
            </a:r>
            <a:endParaRPr lang="en-US" dirty="0"/>
          </a:p>
        </p:txBody>
      </p:sp>
      <p:sp>
        <p:nvSpPr>
          <p:cNvPr id="3" name="Picture Placeholder 2">
            <a:extLst>
              <a:ext uri="{FF2B5EF4-FFF2-40B4-BE49-F238E27FC236}">
                <a16:creationId xmlns:a16="http://schemas.microsoft.com/office/drawing/2014/main" id="{FF0F85F2-710B-2A4A-AA46-3519794FB4F8}"/>
              </a:ext>
            </a:extLst>
          </p:cNvPr>
          <p:cNvSpPr>
            <a:spLocks noGrp="1"/>
          </p:cNvSpPr>
          <p:nvPr>
            <p:ph type="pic" sz="quarter" idx="15" hasCustomPrompt="1"/>
          </p:nvPr>
        </p:nvSpPr>
        <p:spPr>
          <a:xfrm>
            <a:off x="0" y="0"/>
            <a:ext cx="9144000" cy="5143500"/>
          </a:xfrm>
        </p:spPr>
        <p:txBody>
          <a:bodyPr/>
          <a:lstStyle>
            <a:lvl1pPr marL="0" indent="0" algn="ctr">
              <a:buNone/>
              <a:defRPr>
                <a:solidFill>
                  <a:schemeClr val="accent1">
                    <a:lumMod val="40000"/>
                    <a:lumOff val="6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1170920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ata page (6)">
    <p:bg>
      <p:bgPr>
        <a:solidFill>
          <a:srgbClr val="005289"/>
        </a:solidFill>
        <a:effectLst/>
      </p:bgPr>
    </p:bg>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41" name="Text Placeholder 4">
            <a:extLst>
              <a:ext uri="{FF2B5EF4-FFF2-40B4-BE49-F238E27FC236}">
                <a16:creationId xmlns:a16="http://schemas.microsoft.com/office/drawing/2014/main" id="{1F351A5C-628A-6D48-8897-8B553B3B0AB8}"/>
              </a:ext>
            </a:extLst>
          </p:cNvPr>
          <p:cNvSpPr>
            <a:spLocks noGrp="1"/>
          </p:cNvSpPr>
          <p:nvPr>
            <p:ph type="body" sz="quarter" idx="14" hasCustomPrompt="1"/>
          </p:nvPr>
        </p:nvSpPr>
        <p:spPr>
          <a:xfrm>
            <a:off x="542925"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2" name="Text Placeholder 4">
            <a:extLst>
              <a:ext uri="{FF2B5EF4-FFF2-40B4-BE49-F238E27FC236}">
                <a16:creationId xmlns:a16="http://schemas.microsoft.com/office/drawing/2014/main" id="{36D5A25E-B8B4-4D4F-ABCA-C8F165BADFEC}"/>
              </a:ext>
            </a:extLst>
          </p:cNvPr>
          <p:cNvSpPr>
            <a:spLocks noGrp="1"/>
          </p:cNvSpPr>
          <p:nvPr>
            <p:ph type="body" sz="quarter" idx="24" hasCustomPrompt="1"/>
          </p:nvPr>
        </p:nvSpPr>
        <p:spPr>
          <a:xfrm>
            <a:off x="542925"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3" name="Text Placeholder 2">
            <a:extLst>
              <a:ext uri="{FF2B5EF4-FFF2-40B4-BE49-F238E27FC236}">
                <a16:creationId xmlns:a16="http://schemas.microsoft.com/office/drawing/2014/main" id="{AB3B12B8-6407-294F-871A-E4C318126822}"/>
              </a:ext>
            </a:extLst>
          </p:cNvPr>
          <p:cNvSpPr>
            <a:spLocks noGrp="1"/>
          </p:cNvSpPr>
          <p:nvPr>
            <p:ph type="body" sz="quarter" idx="65" hasCustomPrompt="1"/>
          </p:nvPr>
        </p:nvSpPr>
        <p:spPr>
          <a:xfrm>
            <a:off x="547473"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44" name="Text Placeholder 2">
            <a:extLst>
              <a:ext uri="{FF2B5EF4-FFF2-40B4-BE49-F238E27FC236}">
                <a16:creationId xmlns:a16="http://schemas.microsoft.com/office/drawing/2014/main" id="{2AE032BD-92C0-5E43-B0A4-011201885A0A}"/>
              </a:ext>
            </a:extLst>
          </p:cNvPr>
          <p:cNvSpPr>
            <a:spLocks noGrp="1"/>
          </p:cNvSpPr>
          <p:nvPr>
            <p:ph type="body" sz="quarter" idx="80" hasCustomPrompt="1"/>
          </p:nvPr>
        </p:nvSpPr>
        <p:spPr>
          <a:xfrm>
            <a:off x="55202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45" name="Text Placeholder 2">
            <a:extLst>
              <a:ext uri="{FF2B5EF4-FFF2-40B4-BE49-F238E27FC236}">
                <a16:creationId xmlns:a16="http://schemas.microsoft.com/office/drawing/2014/main" id="{8D6C4ECE-4F9A-154C-B2B5-DA3ADC844D46}"/>
              </a:ext>
            </a:extLst>
          </p:cNvPr>
          <p:cNvSpPr>
            <a:spLocks noGrp="1"/>
          </p:cNvSpPr>
          <p:nvPr>
            <p:ph type="body" sz="quarter" idx="82" hasCustomPrompt="1"/>
          </p:nvPr>
        </p:nvSpPr>
        <p:spPr>
          <a:xfrm>
            <a:off x="547473"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46" name="Text Placeholder 2">
            <a:extLst>
              <a:ext uri="{FF2B5EF4-FFF2-40B4-BE49-F238E27FC236}">
                <a16:creationId xmlns:a16="http://schemas.microsoft.com/office/drawing/2014/main" id="{327ED8BA-2189-0A4F-8BB0-0B790DF28E3E}"/>
              </a:ext>
            </a:extLst>
          </p:cNvPr>
          <p:cNvSpPr>
            <a:spLocks noGrp="1"/>
          </p:cNvSpPr>
          <p:nvPr>
            <p:ph type="body" sz="quarter" idx="87" hasCustomPrompt="1"/>
          </p:nvPr>
        </p:nvSpPr>
        <p:spPr>
          <a:xfrm>
            <a:off x="547473"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53" name="Text Placeholder 4">
            <a:extLst>
              <a:ext uri="{FF2B5EF4-FFF2-40B4-BE49-F238E27FC236}">
                <a16:creationId xmlns:a16="http://schemas.microsoft.com/office/drawing/2014/main" id="{0B77A354-01CC-8340-874B-D55E183E0016}"/>
              </a:ext>
            </a:extLst>
          </p:cNvPr>
          <p:cNvSpPr>
            <a:spLocks noGrp="1"/>
          </p:cNvSpPr>
          <p:nvPr>
            <p:ph type="body" sz="quarter" idx="88" hasCustomPrompt="1"/>
          </p:nvPr>
        </p:nvSpPr>
        <p:spPr>
          <a:xfrm>
            <a:off x="3449898"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54" name="Text Placeholder 4">
            <a:extLst>
              <a:ext uri="{FF2B5EF4-FFF2-40B4-BE49-F238E27FC236}">
                <a16:creationId xmlns:a16="http://schemas.microsoft.com/office/drawing/2014/main" id="{0CDBBC69-2E0F-DA47-A8ED-885D08185D35}"/>
              </a:ext>
            </a:extLst>
          </p:cNvPr>
          <p:cNvSpPr>
            <a:spLocks noGrp="1"/>
          </p:cNvSpPr>
          <p:nvPr>
            <p:ph type="body" sz="quarter" idx="89" hasCustomPrompt="1"/>
          </p:nvPr>
        </p:nvSpPr>
        <p:spPr>
          <a:xfrm>
            <a:off x="3449898"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55" name="Text Placeholder 2">
            <a:extLst>
              <a:ext uri="{FF2B5EF4-FFF2-40B4-BE49-F238E27FC236}">
                <a16:creationId xmlns:a16="http://schemas.microsoft.com/office/drawing/2014/main" id="{9BE01C5C-F80A-F64C-AB22-3C836C2F6449}"/>
              </a:ext>
            </a:extLst>
          </p:cNvPr>
          <p:cNvSpPr>
            <a:spLocks noGrp="1"/>
          </p:cNvSpPr>
          <p:nvPr>
            <p:ph type="body" sz="quarter" idx="90" hasCustomPrompt="1"/>
          </p:nvPr>
        </p:nvSpPr>
        <p:spPr>
          <a:xfrm>
            <a:off x="3454446"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56" name="Text Placeholder 2">
            <a:extLst>
              <a:ext uri="{FF2B5EF4-FFF2-40B4-BE49-F238E27FC236}">
                <a16:creationId xmlns:a16="http://schemas.microsoft.com/office/drawing/2014/main" id="{ED5FDBA9-427E-1048-B633-BFBB911A0EFE}"/>
              </a:ext>
            </a:extLst>
          </p:cNvPr>
          <p:cNvSpPr>
            <a:spLocks noGrp="1"/>
          </p:cNvSpPr>
          <p:nvPr>
            <p:ph type="body" sz="quarter" idx="91" hasCustomPrompt="1"/>
          </p:nvPr>
        </p:nvSpPr>
        <p:spPr>
          <a:xfrm>
            <a:off x="3458995"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57" name="Text Placeholder 2">
            <a:extLst>
              <a:ext uri="{FF2B5EF4-FFF2-40B4-BE49-F238E27FC236}">
                <a16:creationId xmlns:a16="http://schemas.microsoft.com/office/drawing/2014/main" id="{ADCB89BB-60EC-7F4F-AA59-7A653D394023}"/>
              </a:ext>
            </a:extLst>
          </p:cNvPr>
          <p:cNvSpPr>
            <a:spLocks noGrp="1"/>
          </p:cNvSpPr>
          <p:nvPr>
            <p:ph type="body" sz="quarter" idx="92" hasCustomPrompt="1"/>
          </p:nvPr>
        </p:nvSpPr>
        <p:spPr>
          <a:xfrm>
            <a:off x="3454446"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58" name="Text Placeholder 2">
            <a:extLst>
              <a:ext uri="{FF2B5EF4-FFF2-40B4-BE49-F238E27FC236}">
                <a16:creationId xmlns:a16="http://schemas.microsoft.com/office/drawing/2014/main" id="{6A64D6F8-63E5-7146-A35C-C3BA21975970}"/>
              </a:ext>
            </a:extLst>
          </p:cNvPr>
          <p:cNvSpPr>
            <a:spLocks noGrp="1"/>
          </p:cNvSpPr>
          <p:nvPr>
            <p:ph type="body" sz="quarter" idx="93" hasCustomPrompt="1"/>
          </p:nvPr>
        </p:nvSpPr>
        <p:spPr>
          <a:xfrm>
            <a:off x="3454446"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65" name="Text Placeholder 4">
            <a:extLst>
              <a:ext uri="{FF2B5EF4-FFF2-40B4-BE49-F238E27FC236}">
                <a16:creationId xmlns:a16="http://schemas.microsoft.com/office/drawing/2014/main" id="{41B419B6-6C57-E841-A781-B04BDD5EFD1A}"/>
              </a:ext>
            </a:extLst>
          </p:cNvPr>
          <p:cNvSpPr>
            <a:spLocks noGrp="1"/>
          </p:cNvSpPr>
          <p:nvPr>
            <p:ph type="body" sz="quarter" idx="94" hasCustomPrompt="1"/>
          </p:nvPr>
        </p:nvSpPr>
        <p:spPr>
          <a:xfrm>
            <a:off x="6375068"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66" name="Text Placeholder 4">
            <a:extLst>
              <a:ext uri="{FF2B5EF4-FFF2-40B4-BE49-F238E27FC236}">
                <a16:creationId xmlns:a16="http://schemas.microsoft.com/office/drawing/2014/main" id="{FE7BA4FA-A971-054E-AE23-0E4CB8D63188}"/>
              </a:ext>
            </a:extLst>
          </p:cNvPr>
          <p:cNvSpPr>
            <a:spLocks noGrp="1"/>
          </p:cNvSpPr>
          <p:nvPr>
            <p:ph type="body" sz="quarter" idx="95" hasCustomPrompt="1"/>
          </p:nvPr>
        </p:nvSpPr>
        <p:spPr>
          <a:xfrm>
            <a:off x="6375068"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67" name="Text Placeholder 2">
            <a:extLst>
              <a:ext uri="{FF2B5EF4-FFF2-40B4-BE49-F238E27FC236}">
                <a16:creationId xmlns:a16="http://schemas.microsoft.com/office/drawing/2014/main" id="{860DB2E7-7DAA-DD44-B5ED-EC18E2A28F4E}"/>
              </a:ext>
            </a:extLst>
          </p:cNvPr>
          <p:cNvSpPr>
            <a:spLocks noGrp="1"/>
          </p:cNvSpPr>
          <p:nvPr>
            <p:ph type="body" sz="quarter" idx="96" hasCustomPrompt="1"/>
          </p:nvPr>
        </p:nvSpPr>
        <p:spPr>
          <a:xfrm>
            <a:off x="6379616"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8" name="Text Placeholder 2">
            <a:extLst>
              <a:ext uri="{FF2B5EF4-FFF2-40B4-BE49-F238E27FC236}">
                <a16:creationId xmlns:a16="http://schemas.microsoft.com/office/drawing/2014/main" id="{16EE3BC3-7C26-DE4C-994D-4C19990E4579}"/>
              </a:ext>
            </a:extLst>
          </p:cNvPr>
          <p:cNvSpPr>
            <a:spLocks noGrp="1"/>
          </p:cNvSpPr>
          <p:nvPr>
            <p:ph type="body" sz="quarter" idx="97" hasCustomPrompt="1"/>
          </p:nvPr>
        </p:nvSpPr>
        <p:spPr>
          <a:xfrm>
            <a:off x="6384165"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9" name="Text Placeholder 2">
            <a:extLst>
              <a:ext uri="{FF2B5EF4-FFF2-40B4-BE49-F238E27FC236}">
                <a16:creationId xmlns:a16="http://schemas.microsoft.com/office/drawing/2014/main" id="{6CD94ECE-5BE3-E04E-9CB1-13564C8BA537}"/>
              </a:ext>
            </a:extLst>
          </p:cNvPr>
          <p:cNvSpPr>
            <a:spLocks noGrp="1"/>
          </p:cNvSpPr>
          <p:nvPr>
            <p:ph type="body" sz="quarter" idx="98" hasCustomPrompt="1"/>
          </p:nvPr>
        </p:nvSpPr>
        <p:spPr>
          <a:xfrm>
            <a:off x="6379616"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70" name="Text Placeholder 2">
            <a:extLst>
              <a:ext uri="{FF2B5EF4-FFF2-40B4-BE49-F238E27FC236}">
                <a16:creationId xmlns:a16="http://schemas.microsoft.com/office/drawing/2014/main" id="{8333594E-3419-DB49-B998-FF906EEE3BBE}"/>
              </a:ext>
            </a:extLst>
          </p:cNvPr>
          <p:cNvSpPr>
            <a:spLocks noGrp="1"/>
          </p:cNvSpPr>
          <p:nvPr>
            <p:ph type="body" sz="quarter" idx="99" hasCustomPrompt="1"/>
          </p:nvPr>
        </p:nvSpPr>
        <p:spPr>
          <a:xfrm>
            <a:off x="6379616"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72" name="Text Placeholder 2">
            <a:extLst>
              <a:ext uri="{FF2B5EF4-FFF2-40B4-BE49-F238E27FC236}">
                <a16:creationId xmlns:a16="http://schemas.microsoft.com/office/drawing/2014/main" id="{B04174B3-AC62-D142-962A-A33EDB8F6BE5}"/>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24" name="Slide Number Placeholder 7">
            <a:extLst>
              <a:ext uri="{FF2B5EF4-FFF2-40B4-BE49-F238E27FC236}">
                <a16:creationId xmlns:a16="http://schemas.microsoft.com/office/drawing/2014/main" id="{9E02D07A-A5BF-2846-A49E-917E97D5B849}"/>
              </a:ext>
            </a:extLst>
          </p:cNvPr>
          <p:cNvSpPr>
            <a:spLocks noGrp="1"/>
          </p:cNvSpPr>
          <p:nvPr>
            <p:ph type="sldNum" sz="quarter" idx="4"/>
          </p:nvPr>
        </p:nvSpPr>
        <p:spPr>
          <a:xfrm>
            <a:off x="8379416" y="4768200"/>
            <a:ext cx="523521"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81987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rofiles page">
    <p:bg>
      <p:bgPr>
        <a:solidFill>
          <a:srgbClr val="00508F"/>
        </a:solidFill>
        <a:effectLst/>
      </p:bgPr>
    </p:bg>
    <p:spTree>
      <p:nvGrpSpPr>
        <p:cNvPr id="1" name=""/>
        <p:cNvGrpSpPr/>
        <p:nvPr/>
      </p:nvGrpSpPr>
      <p:grpSpPr>
        <a:xfrm>
          <a:off x="0" y="0"/>
          <a:ext cx="0" cy="0"/>
          <a:chOff x="0" y="0"/>
          <a:chExt cx="0" cy="0"/>
        </a:xfrm>
      </p:grpSpPr>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72" name="Text Placeholder 2">
            <a:extLst>
              <a:ext uri="{FF2B5EF4-FFF2-40B4-BE49-F238E27FC236}">
                <a16:creationId xmlns:a16="http://schemas.microsoft.com/office/drawing/2014/main" id="{B04174B3-AC62-D142-962A-A33EDB8F6BE5}"/>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24" name="Slide Number Placeholder 7">
            <a:extLst>
              <a:ext uri="{FF2B5EF4-FFF2-40B4-BE49-F238E27FC236}">
                <a16:creationId xmlns:a16="http://schemas.microsoft.com/office/drawing/2014/main" id="{9E02D07A-A5BF-2846-A49E-917E97D5B849}"/>
              </a:ext>
            </a:extLst>
          </p:cNvPr>
          <p:cNvSpPr>
            <a:spLocks noGrp="1"/>
          </p:cNvSpPr>
          <p:nvPr>
            <p:ph type="sldNum" sz="quarter" idx="4"/>
          </p:nvPr>
        </p:nvSpPr>
        <p:spPr>
          <a:xfrm>
            <a:off x="8379416" y="4768200"/>
            <a:ext cx="523521"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
        <p:nvSpPr>
          <p:cNvPr id="25" name="Picture Placeholder 24">
            <a:extLst>
              <a:ext uri="{FF2B5EF4-FFF2-40B4-BE49-F238E27FC236}">
                <a16:creationId xmlns:a16="http://schemas.microsoft.com/office/drawing/2014/main" id="{B916BEDC-F5F1-C546-A5FE-DB6246C3BC41}"/>
              </a:ext>
            </a:extLst>
          </p:cNvPr>
          <p:cNvSpPr>
            <a:spLocks noGrp="1"/>
          </p:cNvSpPr>
          <p:nvPr>
            <p:ph type="pic" sz="quarter" idx="102"/>
          </p:nvPr>
        </p:nvSpPr>
        <p:spPr>
          <a:xfrm>
            <a:off x="837007"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dirty="0"/>
              <a:t>Click icon to add picture</a:t>
            </a:r>
            <a:endParaRPr lang="en-US" dirty="0"/>
          </a:p>
        </p:txBody>
      </p:sp>
      <p:sp>
        <p:nvSpPr>
          <p:cNvPr id="26" name="Text Placeholder 2">
            <a:extLst>
              <a:ext uri="{FF2B5EF4-FFF2-40B4-BE49-F238E27FC236}">
                <a16:creationId xmlns:a16="http://schemas.microsoft.com/office/drawing/2014/main" id="{C3FFF05F-EF65-0B4E-9E90-C3D75117D189}"/>
              </a:ext>
            </a:extLst>
          </p:cNvPr>
          <p:cNvSpPr>
            <a:spLocks noGrp="1"/>
          </p:cNvSpPr>
          <p:nvPr>
            <p:ph type="body" sz="quarter" idx="65" hasCustomPrompt="1"/>
          </p:nvPr>
        </p:nvSpPr>
        <p:spPr>
          <a:xfrm>
            <a:off x="542925"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27" name="Text Placeholder 2">
            <a:extLst>
              <a:ext uri="{FF2B5EF4-FFF2-40B4-BE49-F238E27FC236}">
                <a16:creationId xmlns:a16="http://schemas.microsoft.com/office/drawing/2014/main" id="{7097CAE5-23EE-0E4A-998A-412273C349AE}"/>
              </a:ext>
            </a:extLst>
          </p:cNvPr>
          <p:cNvSpPr>
            <a:spLocks noGrp="1"/>
          </p:cNvSpPr>
          <p:nvPr>
            <p:ph type="body" sz="quarter" idx="82" hasCustomPrompt="1"/>
          </p:nvPr>
        </p:nvSpPr>
        <p:spPr>
          <a:xfrm>
            <a:off x="542925"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28" name="Picture Placeholder 27">
            <a:extLst>
              <a:ext uri="{FF2B5EF4-FFF2-40B4-BE49-F238E27FC236}">
                <a16:creationId xmlns:a16="http://schemas.microsoft.com/office/drawing/2014/main" id="{72A1BD0C-0F7A-CF47-B7B2-8384309268C7}"/>
              </a:ext>
            </a:extLst>
          </p:cNvPr>
          <p:cNvSpPr>
            <a:spLocks noGrp="1"/>
          </p:cNvSpPr>
          <p:nvPr>
            <p:ph type="pic" sz="quarter" idx="103"/>
          </p:nvPr>
        </p:nvSpPr>
        <p:spPr>
          <a:xfrm>
            <a:off x="2713308"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dirty="0"/>
              <a:t>Click icon to add picture</a:t>
            </a:r>
            <a:endParaRPr lang="en-US" dirty="0"/>
          </a:p>
        </p:txBody>
      </p:sp>
      <p:sp>
        <p:nvSpPr>
          <p:cNvPr id="29" name="Text Placeholder 2">
            <a:extLst>
              <a:ext uri="{FF2B5EF4-FFF2-40B4-BE49-F238E27FC236}">
                <a16:creationId xmlns:a16="http://schemas.microsoft.com/office/drawing/2014/main" id="{42B5E869-A930-D342-99FD-F641826F622A}"/>
              </a:ext>
            </a:extLst>
          </p:cNvPr>
          <p:cNvSpPr>
            <a:spLocks noGrp="1"/>
          </p:cNvSpPr>
          <p:nvPr>
            <p:ph type="body" sz="quarter" idx="104" hasCustomPrompt="1"/>
          </p:nvPr>
        </p:nvSpPr>
        <p:spPr>
          <a:xfrm>
            <a:off x="2419226"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0" name="Text Placeholder 2">
            <a:extLst>
              <a:ext uri="{FF2B5EF4-FFF2-40B4-BE49-F238E27FC236}">
                <a16:creationId xmlns:a16="http://schemas.microsoft.com/office/drawing/2014/main" id="{B18D8A1E-235D-8B4B-9DEB-AFEA1A93CEBA}"/>
              </a:ext>
            </a:extLst>
          </p:cNvPr>
          <p:cNvSpPr>
            <a:spLocks noGrp="1"/>
          </p:cNvSpPr>
          <p:nvPr>
            <p:ph type="body" sz="quarter" idx="105" hasCustomPrompt="1"/>
          </p:nvPr>
        </p:nvSpPr>
        <p:spPr>
          <a:xfrm>
            <a:off x="2419226"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31" name="Picture Placeholder 30">
            <a:extLst>
              <a:ext uri="{FF2B5EF4-FFF2-40B4-BE49-F238E27FC236}">
                <a16:creationId xmlns:a16="http://schemas.microsoft.com/office/drawing/2014/main" id="{7AA95551-CB2E-6848-A8BC-2D4141606D3B}"/>
              </a:ext>
            </a:extLst>
          </p:cNvPr>
          <p:cNvSpPr>
            <a:spLocks noGrp="1"/>
          </p:cNvSpPr>
          <p:nvPr>
            <p:ph type="pic" sz="quarter" idx="109"/>
          </p:nvPr>
        </p:nvSpPr>
        <p:spPr>
          <a:xfrm>
            <a:off x="4595547"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dirty="0"/>
              <a:t>Click icon to add picture</a:t>
            </a:r>
            <a:endParaRPr lang="en-US" dirty="0"/>
          </a:p>
        </p:txBody>
      </p:sp>
      <p:sp>
        <p:nvSpPr>
          <p:cNvPr id="32" name="Text Placeholder 2">
            <a:extLst>
              <a:ext uri="{FF2B5EF4-FFF2-40B4-BE49-F238E27FC236}">
                <a16:creationId xmlns:a16="http://schemas.microsoft.com/office/drawing/2014/main" id="{D1B14A2E-41E7-714E-9B12-2FA86D92B868}"/>
              </a:ext>
            </a:extLst>
          </p:cNvPr>
          <p:cNvSpPr>
            <a:spLocks noGrp="1"/>
          </p:cNvSpPr>
          <p:nvPr>
            <p:ph type="body" sz="quarter" idx="110" hasCustomPrompt="1"/>
          </p:nvPr>
        </p:nvSpPr>
        <p:spPr>
          <a:xfrm>
            <a:off x="4301465"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3" name="Text Placeholder 2">
            <a:extLst>
              <a:ext uri="{FF2B5EF4-FFF2-40B4-BE49-F238E27FC236}">
                <a16:creationId xmlns:a16="http://schemas.microsoft.com/office/drawing/2014/main" id="{A02BE7F7-89E9-D44A-9079-3D7B60281BB5}"/>
              </a:ext>
            </a:extLst>
          </p:cNvPr>
          <p:cNvSpPr>
            <a:spLocks noGrp="1"/>
          </p:cNvSpPr>
          <p:nvPr>
            <p:ph type="body" sz="quarter" idx="111" hasCustomPrompt="1"/>
          </p:nvPr>
        </p:nvSpPr>
        <p:spPr>
          <a:xfrm>
            <a:off x="4301465"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
        <p:nvSpPr>
          <p:cNvPr id="34" name="Picture Placeholder 33">
            <a:extLst>
              <a:ext uri="{FF2B5EF4-FFF2-40B4-BE49-F238E27FC236}">
                <a16:creationId xmlns:a16="http://schemas.microsoft.com/office/drawing/2014/main" id="{5BDD8AA9-53DB-A74F-AF88-E020F8115D3A}"/>
              </a:ext>
            </a:extLst>
          </p:cNvPr>
          <p:cNvSpPr>
            <a:spLocks noGrp="1"/>
          </p:cNvSpPr>
          <p:nvPr>
            <p:ph type="pic" sz="quarter" idx="115"/>
          </p:nvPr>
        </p:nvSpPr>
        <p:spPr>
          <a:xfrm>
            <a:off x="6477786" y="2107979"/>
            <a:ext cx="1035646" cy="1035646"/>
          </a:xfrm>
          <a:custGeom>
            <a:avLst/>
            <a:gdLst>
              <a:gd name="connsiteX0" fmla="*/ 517823 w 1035646"/>
              <a:gd name="connsiteY0" fmla="*/ 0 h 1035646"/>
              <a:gd name="connsiteX1" fmla="*/ 1035646 w 1035646"/>
              <a:gd name="connsiteY1" fmla="*/ 517823 h 1035646"/>
              <a:gd name="connsiteX2" fmla="*/ 517823 w 1035646"/>
              <a:gd name="connsiteY2" fmla="*/ 1035646 h 1035646"/>
              <a:gd name="connsiteX3" fmla="*/ 0 w 1035646"/>
              <a:gd name="connsiteY3" fmla="*/ 517823 h 1035646"/>
              <a:gd name="connsiteX4" fmla="*/ 517823 w 1035646"/>
              <a:gd name="connsiteY4" fmla="*/ 0 h 1035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5646" h="1035646">
                <a:moveTo>
                  <a:pt x="517823" y="0"/>
                </a:moveTo>
                <a:cubicBezTo>
                  <a:pt x="803809" y="0"/>
                  <a:pt x="1035646" y="231837"/>
                  <a:pt x="1035646" y="517823"/>
                </a:cubicBezTo>
                <a:cubicBezTo>
                  <a:pt x="1035646" y="803809"/>
                  <a:pt x="803809" y="1035646"/>
                  <a:pt x="517823" y="1035646"/>
                </a:cubicBezTo>
                <a:cubicBezTo>
                  <a:pt x="231837" y="1035646"/>
                  <a:pt x="0" y="803809"/>
                  <a:pt x="0" y="517823"/>
                </a:cubicBezTo>
                <a:cubicBezTo>
                  <a:pt x="0" y="231837"/>
                  <a:pt x="231837" y="0"/>
                  <a:pt x="517823" y="0"/>
                </a:cubicBezTo>
                <a:close/>
              </a:path>
            </a:pathLst>
          </a:custGeom>
          <a:ln w="12700">
            <a:noFill/>
          </a:ln>
        </p:spPr>
        <p:txBody>
          <a:bodyPr wrap="square">
            <a:noAutofit/>
          </a:bodyPr>
          <a:lstStyle>
            <a:lvl1pPr marL="0" indent="0">
              <a:buNone/>
              <a:defRPr>
                <a:solidFill>
                  <a:schemeClr val="bg1"/>
                </a:solidFill>
              </a:defRPr>
            </a:lvl1pPr>
          </a:lstStyle>
          <a:p>
            <a:r>
              <a:rPr lang="en-GB" dirty="0"/>
              <a:t>Click icon to add picture</a:t>
            </a:r>
            <a:endParaRPr lang="en-US" dirty="0"/>
          </a:p>
        </p:txBody>
      </p:sp>
      <p:sp>
        <p:nvSpPr>
          <p:cNvPr id="35" name="Text Placeholder 2">
            <a:extLst>
              <a:ext uri="{FF2B5EF4-FFF2-40B4-BE49-F238E27FC236}">
                <a16:creationId xmlns:a16="http://schemas.microsoft.com/office/drawing/2014/main" id="{7BBAE451-FFDE-0F4D-BCAF-2FBAB755E01C}"/>
              </a:ext>
            </a:extLst>
          </p:cNvPr>
          <p:cNvSpPr>
            <a:spLocks noGrp="1"/>
          </p:cNvSpPr>
          <p:nvPr>
            <p:ph type="body" sz="quarter" idx="116" hasCustomPrompt="1"/>
          </p:nvPr>
        </p:nvSpPr>
        <p:spPr>
          <a:xfrm>
            <a:off x="6183704" y="3259833"/>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36" name="Text Placeholder 2">
            <a:extLst>
              <a:ext uri="{FF2B5EF4-FFF2-40B4-BE49-F238E27FC236}">
                <a16:creationId xmlns:a16="http://schemas.microsoft.com/office/drawing/2014/main" id="{9D4DB348-4066-F34E-8ECD-5332D961239C}"/>
              </a:ext>
            </a:extLst>
          </p:cNvPr>
          <p:cNvSpPr>
            <a:spLocks noGrp="1"/>
          </p:cNvSpPr>
          <p:nvPr>
            <p:ph type="body" sz="quarter" idx="117" hasCustomPrompt="1"/>
          </p:nvPr>
        </p:nvSpPr>
        <p:spPr>
          <a:xfrm>
            <a:off x="6183704" y="3550984"/>
            <a:ext cx="1605617" cy="897983"/>
          </a:xfrm>
        </p:spPr>
        <p:txBody>
          <a:bodyPr>
            <a:noAutofit/>
          </a:bodyPr>
          <a:lstStyle>
            <a:lvl1pPr marL="0" indent="0" algn="ctr">
              <a:buNone/>
              <a:defRPr sz="1100" b="0">
                <a:solidFill>
                  <a:schemeClr val="bg1"/>
                </a:solidFill>
              </a:defRPr>
            </a:lvl1pPr>
            <a:lvl2pPr marL="342900" indent="0">
              <a:buNone/>
              <a:defRPr/>
            </a:lvl2pPr>
          </a:lstStyle>
          <a:p>
            <a:pPr lvl="0"/>
            <a:r>
              <a:rPr lang="en-GB" dirty="0"/>
              <a:t>Click here</a:t>
            </a:r>
            <a:endParaRPr lang="en-US" dirty="0"/>
          </a:p>
        </p:txBody>
      </p:sp>
    </p:spTree>
    <p:extLst>
      <p:ext uri="{BB962C8B-B14F-4D97-AF65-F5344CB8AC3E}">
        <p14:creationId xmlns:p14="http://schemas.microsoft.com/office/powerpoint/2010/main" val="3674492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ata page (8)">
    <p:bg>
      <p:bgPr>
        <a:solidFill>
          <a:srgbClr val="005289"/>
        </a:solidFill>
        <a:effectLst/>
      </p:bgPr>
    </p:bg>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A5E6A2E-43F0-B94A-B0F4-0970CF97A31C}"/>
              </a:ext>
            </a:extLst>
          </p:cNvPr>
          <p:cNvSpPr>
            <a:spLocks noGrp="1"/>
          </p:cNvSpPr>
          <p:nvPr>
            <p:ph type="body" sz="quarter" idx="14" hasCustomPrompt="1"/>
          </p:nvPr>
        </p:nvSpPr>
        <p:spPr>
          <a:xfrm>
            <a:off x="542925"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4" name="Title 7">
            <a:extLst>
              <a:ext uri="{FF2B5EF4-FFF2-40B4-BE49-F238E27FC236}">
                <a16:creationId xmlns:a16="http://schemas.microsoft.com/office/drawing/2014/main" id="{81D802CD-A9A1-C847-A5D5-1A30CA38B8F6}"/>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5" name="Rectangle 4">
            <a:extLst>
              <a:ext uri="{FF2B5EF4-FFF2-40B4-BE49-F238E27FC236}">
                <a16:creationId xmlns:a16="http://schemas.microsoft.com/office/drawing/2014/main" id="{21EBA59B-3FB4-444D-9F39-6B3F08BF92C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6" name="Text Placeholder 21">
            <a:extLst>
              <a:ext uri="{FF2B5EF4-FFF2-40B4-BE49-F238E27FC236}">
                <a16:creationId xmlns:a16="http://schemas.microsoft.com/office/drawing/2014/main" id="{733DC9CF-A961-8045-AE92-053ED0236680}"/>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1" name="Text Placeholder 4">
            <a:extLst>
              <a:ext uri="{FF2B5EF4-FFF2-40B4-BE49-F238E27FC236}">
                <a16:creationId xmlns:a16="http://schemas.microsoft.com/office/drawing/2014/main" id="{60B84160-FCB0-CB45-B8A2-210A7549FC6A}"/>
              </a:ext>
            </a:extLst>
          </p:cNvPr>
          <p:cNvSpPr>
            <a:spLocks noGrp="1"/>
          </p:cNvSpPr>
          <p:nvPr>
            <p:ph type="body" sz="quarter" idx="24" hasCustomPrompt="1"/>
          </p:nvPr>
        </p:nvSpPr>
        <p:spPr>
          <a:xfrm>
            <a:off x="542925"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18" name="Text Placeholder 4">
            <a:extLst>
              <a:ext uri="{FF2B5EF4-FFF2-40B4-BE49-F238E27FC236}">
                <a16:creationId xmlns:a16="http://schemas.microsoft.com/office/drawing/2014/main" id="{83AB40EE-EE7D-0A44-AEB6-CDA4CCBCC348}"/>
              </a:ext>
            </a:extLst>
          </p:cNvPr>
          <p:cNvSpPr>
            <a:spLocks noGrp="1"/>
          </p:cNvSpPr>
          <p:nvPr>
            <p:ph type="body" sz="quarter" idx="32" hasCustomPrompt="1"/>
          </p:nvPr>
        </p:nvSpPr>
        <p:spPr>
          <a:xfrm>
            <a:off x="2439964"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22" name="Text Placeholder 4">
            <a:extLst>
              <a:ext uri="{FF2B5EF4-FFF2-40B4-BE49-F238E27FC236}">
                <a16:creationId xmlns:a16="http://schemas.microsoft.com/office/drawing/2014/main" id="{3724406F-2CF7-AD42-9227-6780D52C1AA8}"/>
              </a:ext>
            </a:extLst>
          </p:cNvPr>
          <p:cNvSpPr>
            <a:spLocks noGrp="1"/>
          </p:cNvSpPr>
          <p:nvPr>
            <p:ph type="body" sz="quarter" idx="33" hasCustomPrompt="1"/>
          </p:nvPr>
        </p:nvSpPr>
        <p:spPr>
          <a:xfrm>
            <a:off x="2439964"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29" name="Text Placeholder 4">
            <a:extLst>
              <a:ext uri="{FF2B5EF4-FFF2-40B4-BE49-F238E27FC236}">
                <a16:creationId xmlns:a16="http://schemas.microsoft.com/office/drawing/2014/main" id="{BF9742F5-0139-4A48-861E-DE0DFCB2D631}"/>
              </a:ext>
            </a:extLst>
          </p:cNvPr>
          <p:cNvSpPr>
            <a:spLocks noGrp="1"/>
          </p:cNvSpPr>
          <p:nvPr>
            <p:ph type="body" sz="quarter" idx="40" hasCustomPrompt="1"/>
          </p:nvPr>
        </p:nvSpPr>
        <p:spPr>
          <a:xfrm>
            <a:off x="4337002"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0" name="Text Placeholder 4">
            <a:extLst>
              <a:ext uri="{FF2B5EF4-FFF2-40B4-BE49-F238E27FC236}">
                <a16:creationId xmlns:a16="http://schemas.microsoft.com/office/drawing/2014/main" id="{2BBF9E23-8DBE-AF49-81BF-752935498CA2}"/>
              </a:ext>
            </a:extLst>
          </p:cNvPr>
          <p:cNvSpPr>
            <a:spLocks noGrp="1"/>
          </p:cNvSpPr>
          <p:nvPr>
            <p:ph type="body" sz="quarter" idx="41" hasCustomPrompt="1"/>
          </p:nvPr>
        </p:nvSpPr>
        <p:spPr>
          <a:xfrm>
            <a:off x="4337002"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7" name="Text Placeholder 4">
            <a:extLst>
              <a:ext uri="{FF2B5EF4-FFF2-40B4-BE49-F238E27FC236}">
                <a16:creationId xmlns:a16="http://schemas.microsoft.com/office/drawing/2014/main" id="{0F76EF02-8579-324D-9426-9AA9606125B8}"/>
              </a:ext>
            </a:extLst>
          </p:cNvPr>
          <p:cNvSpPr>
            <a:spLocks noGrp="1"/>
          </p:cNvSpPr>
          <p:nvPr>
            <p:ph type="body" sz="quarter" idx="48" hasCustomPrompt="1"/>
          </p:nvPr>
        </p:nvSpPr>
        <p:spPr>
          <a:xfrm>
            <a:off x="6238590" y="1773343"/>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8" name="Text Placeholder 4">
            <a:extLst>
              <a:ext uri="{FF2B5EF4-FFF2-40B4-BE49-F238E27FC236}">
                <a16:creationId xmlns:a16="http://schemas.microsoft.com/office/drawing/2014/main" id="{E6349145-A89D-C647-92B9-4BE4823C4927}"/>
              </a:ext>
            </a:extLst>
          </p:cNvPr>
          <p:cNvSpPr>
            <a:spLocks noGrp="1"/>
          </p:cNvSpPr>
          <p:nvPr>
            <p:ph type="body" sz="quarter" idx="49" hasCustomPrompt="1"/>
          </p:nvPr>
        </p:nvSpPr>
        <p:spPr>
          <a:xfrm>
            <a:off x="6238590" y="3260949"/>
            <a:ext cx="1605617" cy="500887"/>
          </a:xfrm>
        </p:spPr>
        <p:txBody>
          <a:bodyPr>
            <a:noAutofit/>
          </a:bodyPr>
          <a:lstStyle>
            <a:lvl1pPr marL="0" indent="0" algn="ctr">
              <a:buNone/>
              <a:defRPr sz="3750" b="1">
                <a:solidFill>
                  <a:srgbClr val="F9C000"/>
                </a:solidFill>
              </a:defRPr>
            </a:lvl1pPr>
          </a:lstStyle>
          <a:p>
            <a:pPr lvl="0"/>
            <a:r>
              <a:rPr lang="en-GB" dirty="0"/>
              <a:t>#</a:t>
            </a:r>
            <a:endParaRPr lang="en-US" dirty="0"/>
          </a:p>
        </p:txBody>
      </p:sp>
      <p:sp>
        <p:nvSpPr>
          <p:cNvPr id="3" name="Text Placeholder 2">
            <a:extLst>
              <a:ext uri="{FF2B5EF4-FFF2-40B4-BE49-F238E27FC236}">
                <a16:creationId xmlns:a16="http://schemas.microsoft.com/office/drawing/2014/main" id="{BCEC162D-DBF8-9C41-A405-25F0FAD7DB2C}"/>
              </a:ext>
            </a:extLst>
          </p:cNvPr>
          <p:cNvSpPr>
            <a:spLocks noGrp="1"/>
          </p:cNvSpPr>
          <p:nvPr>
            <p:ph type="body" sz="quarter" idx="64" hasCustomPrompt="1"/>
          </p:nvPr>
        </p:nvSpPr>
        <p:spPr>
          <a:xfrm>
            <a:off x="2444512"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0" name="Text Placeholder 2">
            <a:extLst>
              <a:ext uri="{FF2B5EF4-FFF2-40B4-BE49-F238E27FC236}">
                <a16:creationId xmlns:a16="http://schemas.microsoft.com/office/drawing/2014/main" id="{8C5C762C-893B-DB4D-A83B-4FC174697C9F}"/>
              </a:ext>
            </a:extLst>
          </p:cNvPr>
          <p:cNvSpPr>
            <a:spLocks noGrp="1"/>
          </p:cNvSpPr>
          <p:nvPr>
            <p:ph type="body" sz="quarter" idx="65" hasCustomPrompt="1"/>
          </p:nvPr>
        </p:nvSpPr>
        <p:spPr>
          <a:xfrm>
            <a:off x="547473"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7" name="Text Placeholder 2">
            <a:extLst>
              <a:ext uri="{FF2B5EF4-FFF2-40B4-BE49-F238E27FC236}">
                <a16:creationId xmlns:a16="http://schemas.microsoft.com/office/drawing/2014/main" id="{B8FBB777-7C5A-8948-83A3-FACD7114D76B}"/>
              </a:ext>
            </a:extLst>
          </p:cNvPr>
          <p:cNvSpPr>
            <a:spLocks noGrp="1"/>
          </p:cNvSpPr>
          <p:nvPr>
            <p:ph type="body" sz="quarter" idx="67" hasCustomPrompt="1"/>
          </p:nvPr>
        </p:nvSpPr>
        <p:spPr>
          <a:xfrm>
            <a:off x="4341551"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69" name="Text Placeholder 2">
            <a:extLst>
              <a:ext uri="{FF2B5EF4-FFF2-40B4-BE49-F238E27FC236}">
                <a16:creationId xmlns:a16="http://schemas.microsoft.com/office/drawing/2014/main" id="{DAE54FAC-1A03-0847-A294-43884D3BE0BF}"/>
              </a:ext>
            </a:extLst>
          </p:cNvPr>
          <p:cNvSpPr>
            <a:spLocks noGrp="1"/>
          </p:cNvSpPr>
          <p:nvPr>
            <p:ph type="body" sz="quarter" idx="69" hasCustomPrompt="1"/>
          </p:nvPr>
        </p:nvSpPr>
        <p:spPr>
          <a:xfrm>
            <a:off x="6243139" y="2342521"/>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3" name="Text Placeholder 2">
            <a:extLst>
              <a:ext uri="{FF2B5EF4-FFF2-40B4-BE49-F238E27FC236}">
                <a16:creationId xmlns:a16="http://schemas.microsoft.com/office/drawing/2014/main" id="{F1D199C8-4385-3D47-9A75-874F9E5E00FF}"/>
              </a:ext>
            </a:extLst>
          </p:cNvPr>
          <p:cNvSpPr>
            <a:spLocks noGrp="1"/>
          </p:cNvSpPr>
          <p:nvPr>
            <p:ph type="body" sz="quarter" idx="73" hasCustomPrompt="1"/>
          </p:nvPr>
        </p:nvSpPr>
        <p:spPr>
          <a:xfrm>
            <a:off x="244451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6" name="Text Placeholder 2">
            <a:extLst>
              <a:ext uri="{FF2B5EF4-FFF2-40B4-BE49-F238E27FC236}">
                <a16:creationId xmlns:a16="http://schemas.microsoft.com/office/drawing/2014/main" id="{4C72E61F-94E1-9948-BAD7-E85EE754B4FF}"/>
              </a:ext>
            </a:extLst>
          </p:cNvPr>
          <p:cNvSpPr>
            <a:spLocks noGrp="1"/>
          </p:cNvSpPr>
          <p:nvPr>
            <p:ph type="body" sz="quarter" idx="76" hasCustomPrompt="1"/>
          </p:nvPr>
        </p:nvSpPr>
        <p:spPr>
          <a:xfrm>
            <a:off x="4341551"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78" name="Text Placeholder 2">
            <a:extLst>
              <a:ext uri="{FF2B5EF4-FFF2-40B4-BE49-F238E27FC236}">
                <a16:creationId xmlns:a16="http://schemas.microsoft.com/office/drawing/2014/main" id="{FC1304D8-590F-C54E-9BFD-0F479995EA62}"/>
              </a:ext>
            </a:extLst>
          </p:cNvPr>
          <p:cNvSpPr>
            <a:spLocks noGrp="1"/>
          </p:cNvSpPr>
          <p:nvPr>
            <p:ph type="body" sz="quarter" idx="78" hasCustomPrompt="1"/>
          </p:nvPr>
        </p:nvSpPr>
        <p:spPr>
          <a:xfrm>
            <a:off x="6243139"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80" name="Text Placeholder 2">
            <a:extLst>
              <a:ext uri="{FF2B5EF4-FFF2-40B4-BE49-F238E27FC236}">
                <a16:creationId xmlns:a16="http://schemas.microsoft.com/office/drawing/2014/main" id="{D69C4030-8A60-4A46-A748-9DF4FECAADA6}"/>
              </a:ext>
            </a:extLst>
          </p:cNvPr>
          <p:cNvSpPr>
            <a:spLocks noGrp="1"/>
          </p:cNvSpPr>
          <p:nvPr>
            <p:ph type="body" sz="quarter" idx="80" hasCustomPrompt="1"/>
          </p:nvPr>
        </p:nvSpPr>
        <p:spPr>
          <a:xfrm>
            <a:off x="552022" y="3830127"/>
            <a:ext cx="1605617" cy="226498"/>
          </a:xfrm>
        </p:spPr>
        <p:txBody>
          <a:bodyPr>
            <a:noAutofit/>
          </a:bodyPr>
          <a:lstStyle>
            <a:lvl1pPr marL="0" indent="0" algn="ctr">
              <a:buNone/>
              <a:defRPr sz="1200" b="1">
                <a:solidFill>
                  <a:schemeClr val="bg1"/>
                </a:solidFill>
              </a:defRPr>
            </a:lvl1pPr>
            <a:lvl2pPr marL="342900" indent="0">
              <a:buNone/>
              <a:defRPr/>
            </a:lvl2pPr>
          </a:lstStyle>
          <a:p>
            <a:pPr lvl="0"/>
            <a:r>
              <a:rPr lang="en-GB" dirty="0"/>
              <a:t>Click here</a:t>
            </a:r>
            <a:endParaRPr lang="en-US" dirty="0"/>
          </a:p>
        </p:txBody>
      </p:sp>
      <p:sp>
        <p:nvSpPr>
          <p:cNvPr id="82" name="Text Placeholder 2">
            <a:extLst>
              <a:ext uri="{FF2B5EF4-FFF2-40B4-BE49-F238E27FC236}">
                <a16:creationId xmlns:a16="http://schemas.microsoft.com/office/drawing/2014/main" id="{4C3CFB4E-E316-0244-875A-B149B2C1E1C5}"/>
              </a:ext>
            </a:extLst>
          </p:cNvPr>
          <p:cNvSpPr>
            <a:spLocks noGrp="1"/>
          </p:cNvSpPr>
          <p:nvPr>
            <p:ph type="body" sz="quarter" idx="82" hasCustomPrompt="1"/>
          </p:nvPr>
        </p:nvSpPr>
        <p:spPr>
          <a:xfrm>
            <a:off x="547473"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3" name="Text Placeholder 2">
            <a:extLst>
              <a:ext uri="{FF2B5EF4-FFF2-40B4-BE49-F238E27FC236}">
                <a16:creationId xmlns:a16="http://schemas.microsoft.com/office/drawing/2014/main" id="{F91FC099-2650-F543-9A5C-A23DD13F3C61}"/>
              </a:ext>
            </a:extLst>
          </p:cNvPr>
          <p:cNvSpPr>
            <a:spLocks noGrp="1"/>
          </p:cNvSpPr>
          <p:nvPr>
            <p:ph type="body" sz="quarter" idx="83" hasCustomPrompt="1"/>
          </p:nvPr>
        </p:nvSpPr>
        <p:spPr>
          <a:xfrm>
            <a:off x="2453610"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4" name="Text Placeholder 2">
            <a:extLst>
              <a:ext uri="{FF2B5EF4-FFF2-40B4-BE49-F238E27FC236}">
                <a16:creationId xmlns:a16="http://schemas.microsoft.com/office/drawing/2014/main" id="{CF712561-0ABF-7E4A-B858-E5A0F3A7FA32}"/>
              </a:ext>
            </a:extLst>
          </p:cNvPr>
          <p:cNvSpPr>
            <a:spLocks noGrp="1"/>
          </p:cNvSpPr>
          <p:nvPr>
            <p:ph type="body" sz="quarter" idx="84" hasCustomPrompt="1"/>
          </p:nvPr>
        </p:nvSpPr>
        <p:spPr>
          <a:xfrm>
            <a:off x="4346099"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5" name="Text Placeholder 2">
            <a:extLst>
              <a:ext uri="{FF2B5EF4-FFF2-40B4-BE49-F238E27FC236}">
                <a16:creationId xmlns:a16="http://schemas.microsoft.com/office/drawing/2014/main" id="{67598382-A41C-2A46-A29C-4E07C9A94B2B}"/>
              </a:ext>
            </a:extLst>
          </p:cNvPr>
          <p:cNvSpPr>
            <a:spLocks noGrp="1"/>
          </p:cNvSpPr>
          <p:nvPr>
            <p:ph type="body" sz="quarter" idx="85" hasCustomPrompt="1"/>
          </p:nvPr>
        </p:nvSpPr>
        <p:spPr>
          <a:xfrm>
            <a:off x="6247687" y="2633672"/>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7" name="Text Placeholder 2">
            <a:extLst>
              <a:ext uri="{FF2B5EF4-FFF2-40B4-BE49-F238E27FC236}">
                <a16:creationId xmlns:a16="http://schemas.microsoft.com/office/drawing/2014/main" id="{E7FD31E9-3AE8-9F4E-872F-377AF67780E1}"/>
              </a:ext>
            </a:extLst>
          </p:cNvPr>
          <p:cNvSpPr>
            <a:spLocks noGrp="1"/>
          </p:cNvSpPr>
          <p:nvPr>
            <p:ph type="body" sz="quarter" idx="87" hasCustomPrompt="1"/>
          </p:nvPr>
        </p:nvSpPr>
        <p:spPr>
          <a:xfrm>
            <a:off x="547473"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8" name="Text Placeholder 2">
            <a:extLst>
              <a:ext uri="{FF2B5EF4-FFF2-40B4-BE49-F238E27FC236}">
                <a16:creationId xmlns:a16="http://schemas.microsoft.com/office/drawing/2014/main" id="{865066E3-FA5D-E749-9067-1188950B0D03}"/>
              </a:ext>
            </a:extLst>
          </p:cNvPr>
          <p:cNvSpPr>
            <a:spLocks noGrp="1"/>
          </p:cNvSpPr>
          <p:nvPr>
            <p:ph type="body" sz="quarter" idx="88" hasCustomPrompt="1"/>
          </p:nvPr>
        </p:nvSpPr>
        <p:spPr>
          <a:xfrm>
            <a:off x="2453610"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89" name="Text Placeholder 2">
            <a:extLst>
              <a:ext uri="{FF2B5EF4-FFF2-40B4-BE49-F238E27FC236}">
                <a16:creationId xmlns:a16="http://schemas.microsoft.com/office/drawing/2014/main" id="{43DBF3A0-18AC-B942-A8A9-6C9DF0675CA2}"/>
              </a:ext>
            </a:extLst>
          </p:cNvPr>
          <p:cNvSpPr>
            <a:spLocks noGrp="1"/>
          </p:cNvSpPr>
          <p:nvPr>
            <p:ph type="body" sz="quarter" idx="89" hasCustomPrompt="1"/>
          </p:nvPr>
        </p:nvSpPr>
        <p:spPr>
          <a:xfrm>
            <a:off x="4346099"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90" name="Text Placeholder 2">
            <a:extLst>
              <a:ext uri="{FF2B5EF4-FFF2-40B4-BE49-F238E27FC236}">
                <a16:creationId xmlns:a16="http://schemas.microsoft.com/office/drawing/2014/main" id="{77C03D18-5D95-4742-B1C1-D8ABA590EF64}"/>
              </a:ext>
            </a:extLst>
          </p:cNvPr>
          <p:cNvSpPr>
            <a:spLocks noGrp="1"/>
          </p:cNvSpPr>
          <p:nvPr>
            <p:ph type="body" sz="quarter" idx="90" hasCustomPrompt="1"/>
          </p:nvPr>
        </p:nvSpPr>
        <p:spPr>
          <a:xfrm>
            <a:off x="6247687" y="4121278"/>
            <a:ext cx="1605617" cy="484895"/>
          </a:xfrm>
        </p:spPr>
        <p:txBody>
          <a:bodyPr>
            <a:noAutofit/>
          </a:bodyPr>
          <a:lstStyle>
            <a:lvl1pPr marL="0" indent="0" algn="ctr">
              <a:buNone/>
              <a:defRPr sz="1050" b="0">
                <a:solidFill>
                  <a:schemeClr val="bg1"/>
                </a:solidFill>
              </a:defRPr>
            </a:lvl1pPr>
            <a:lvl2pPr marL="342900" indent="0">
              <a:buNone/>
              <a:defRPr/>
            </a:lvl2pPr>
          </a:lstStyle>
          <a:p>
            <a:pPr lvl="0"/>
            <a:r>
              <a:rPr lang="en-GB" dirty="0"/>
              <a:t>Click here</a:t>
            </a:r>
            <a:endParaRPr lang="en-US" dirty="0"/>
          </a:p>
        </p:txBody>
      </p:sp>
      <p:sp>
        <p:nvSpPr>
          <p:cNvPr id="91" name="Text Placeholder 2">
            <a:extLst>
              <a:ext uri="{FF2B5EF4-FFF2-40B4-BE49-F238E27FC236}">
                <a16:creationId xmlns:a16="http://schemas.microsoft.com/office/drawing/2014/main" id="{E5699F09-1CDF-C84A-AE4F-710745B4B20A}"/>
              </a:ext>
            </a:extLst>
          </p:cNvPr>
          <p:cNvSpPr>
            <a:spLocks noGrp="1"/>
          </p:cNvSpPr>
          <p:nvPr>
            <p:ph type="body" sz="quarter" idx="100" hasCustomPrompt="1"/>
          </p:nvPr>
        </p:nvSpPr>
        <p:spPr>
          <a:xfrm>
            <a:off x="542925" y="4735455"/>
            <a:ext cx="7310379" cy="307890"/>
          </a:xfrm>
        </p:spPr>
        <p:txBody>
          <a:bodyPr>
            <a:noAutofit/>
          </a:bodyPr>
          <a:lstStyle>
            <a:lvl1pPr marL="0" indent="0" algn="l">
              <a:buNone/>
              <a:defRPr sz="800" b="0" i="0">
                <a:solidFill>
                  <a:schemeClr val="bg1"/>
                </a:solidFill>
                <a:latin typeface="Arial Narrow" panose="020B0604020202020204" pitchFamily="34" charset="0"/>
                <a:cs typeface="Arial Narrow" panose="020B0604020202020204" pitchFamily="34" charset="0"/>
              </a:defRPr>
            </a:lvl1pPr>
            <a:lvl2pPr marL="342900" indent="0">
              <a:buNone/>
              <a:defRPr/>
            </a:lvl2pPr>
          </a:lstStyle>
          <a:p>
            <a:pPr lvl="0"/>
            <a:r>
              <a:rPr lang="en-GB" dirty="0"/>
              <a:t>Footnote if required</a:t>
            </a:r>
            <a:endParaRPr lang="en-US" dirty="0"/>
          </a:p>
        </p:txBody>
      </p:sp>
      <p:sp>
        <p:nvSpPr>
          <p:cNvPr id="31" name="Slide Number Placeholder 7">
            <a:extLst>
              <a:ext uri="{FF2B5EF4-FFF2-40B4-BE49-F238E27FC236}">
                <a16:creationId xmlns:a16="http://schemas.microsoft.com/office/drawing/2014/main" id="{EB991A86-6B1F-D048-9442-BECB1BD2790D}"/>
              </a:ext>
            </a:extLst>
          </p:cNvPr>
          <p:cNvSpPr>
            <a:spLocks noGrp="1"/>
          </p:cNvSpPr>
          <p:nvPr>
            <p:ph type="sldNum" sz="quarter" idx="4"/>
          </p:nvPr>
        </p:nvSpPr>
        <p:spPr>
          <a:xfrm>
            <a:off x="8353586" y="4768200"/>
            <a:ext cx="549352"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672364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lumn text on blue">
    <p:bg>
      <p:bgPr>
        <a:solidFill>
          <a:srgbClr val="005289"/>
        </a:solid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9530D350-AB8E-3545-9B8C-F6E2EA859694}"/>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8" name="Rectangle 7">
            <a:extLst>
              <a:ext uri="{FF2B5EF4-FFF2-40B4-BE49-F238E27FC236}">
                <a16:creationId xmlns:a16="http://schemas.microsoft.com/office/drawing/2014/main" id="{F49B75D7-5E14-F245-B6EF-38CD8D1B3A2F}"/>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9" name="Text Placeholder 21">
            <a:extLst>
              <a:ext uri="{FF2B5EF4-FFF2-40B4-BE49-F238E27FC236}">
                <a16:creationId xmlns:a16="http://schemas.microsoft.com/office/drawing/2014/main" id="{A75D4DFE-60E1-7842-9F36-6F4243CB7A7D}"/>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30EF60AF-279A-4E41-B972-24C6BDF188F7}"/>
              </a:ext>
            </a:extLst>
          </p:cNvPr>
          <p:cNvSpPr>
            <a:spLocks noGrp="1"/>
          </p:cNvSpPr>
          <p:nvPr>
            <p:ph type="body" sz="quarter" idx="21" hasCustomPrompt="1"/>
          </p:nvPr>
        </p:nvSpPr>
        <p:spPr>
          <a:xfrm>
            <a:off x="542925" y="1509196"/>
            <a:ext cx="7972425" cy="3024909"/>
          </a:xfrm>
        </p:spPr>
        <p:txBody>
          <a:bodyPr numCol="2"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chemeClr val="bg1"/>
                </a:solidFill>
              </a:defRPr>
            </a:lvl1pPr>
          </a:lstStyle>
          <a:p>
            <a:pPr lvl="0"/>
            <a:r>
              <a:rPr lang="en-GB" dirty="0"/>
              <a:t>Click to add double column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0" name="Slide Number Placeholder 7">
            <a:extLst>
              <a:ext uri="{FF2B5EF4-FFF2-40B4-BE49-F238E27FC236}">
                <a16:creationId xmlns:a16="http://schemas.microsoft.com/office/drawing/2014/main" id="{70408D31-7187-2E41-99D3-46C705C57476}"/>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42250747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e column text on blue">
    <p:bg>
      <p:bgPr>
        <a:solidFill>
          <a:srgbClr val="005289"/>
        </a:solid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9530D350-AB8E-3545-9B8C-F6E2EA859694}"/>
              </a:ext>
            </a:extLst>
          </p:cNvPr>
          <p:cNvSpPr>
            <a:spLocks noGrp="1"/>
          </p:cNvSpPr>
          <p:nvPr>
            <p:ph type="title" hasCustomPrompt="1"/>
          </p:nvPr>
        </p:nvSpPr>
        <p:spPr>
          <a:xfrm>
            <a:off x="543923" y="694533"/>
            <a:ext cx="797176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8" name="Rectangle 7">
            <a:extLst>
              <a:ext uri="{FF2B5EF4-FFF2-40B4-BE49-F238E27FC236}">
                <a16:creationId xmlns:a16="http://schemas.microsoft.com/office/drawing/2014/main" id="{F49B75D7-5E14-F245-B6EF-38CD8D1B3A2F}"/>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9" name="Text Placeholder 21">
            <a:extLst>
              <a:ext uri="{FF2B5EF4-FFF2-40B4-BE49-F238E27FC236}">
                <a16:creationId xmlns:a16="http://schemas.microsoft.com/office/drawing/2014/main" id="{A75D4DFE-60E1-7842-9F36-6F4243CB7A7D}"/>
              </a:ext>
            </a:extLst>
          </p:cNvPr>
          <p:cNvSpPr>
            <a:spLocks noGrp="1"/>
          </p:cNvSpPr>
          <p:nvPr>
            <p:ph type="body" sz="quarter" idx="20" hasCustomPrompt="1"/>
          </p:nvPr>
        </p:nvSpPr>
        <p:spPr>
          <a:xfrm>
            <a:off x="542925" y="1095451"/>
            <a:ext cx="7972425"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30EF60AF-279A-4E41-B972-24C6BDF188F7}"/>
              </a:ext>
            </a:extLst>
          </p:cNvPr>
          <p:cNvSpPr>
            <a:spLocks noGrp="1"/>
          </p:cNvSpPr>
          <p:nvPr>
            <p:ph type="body" sz="quarter" idx="21" hasCustomPrompt="1"/>
          </p:nvPr>
        </p:nvSpPr>
        <p:spPr>
          <a:xfrm>
            <a:off x="542925" y="1509196"/>
            <a:ext cx="7972425" cy="3024909"/>
          </a:xfrm>
        </p:spPr>
        <p:txBody>
          <a:bodyPr numCol="1" spcCol="180000">
            <a:noAutofit/>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chemeClr val="bg1"/>
                </a:solidFill>
              </a:defRPr>
            </a:lvl1pPr>
          </a:lstStyle>
          <a:p>
            <a:pPr lvl="0"/>
            <a:r>
              <a:rPr lang="en-GB" dirty="0"/>
              <a:t>Click to add single column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t>
            </a:r>
            <a:r>
              <a:rPr lang="en-GB" dirty="0" err="1"/>
              <a:t>risus</a:t>
            </a:r>
            <a:r>
              <a:rPr lang="en-GB" dirty="0"/>
              <a:t> </a:t>
            </a:r>
            <a:r>
              <a:rPr lang="en-GB" dirty="0" err="1"/>
              <a:t>viverra</a:t>
            </a:r>
            <a:r>
              <a:rPr lang="en-GB" dirty="0"/>
              <a:t> </a:t>
            </a:r>
            <a:r>
              <a:rPr lang="en-GB" dirty="0" err="1"/>
              <a:t>adipiscing</a:t>
            </a:r>
            <a:r>
              <a:rPr lang="en-GB" dirty="0"/>
              <a:t> at in </a:t>
            </a:r>
            <a:r>
              <a:rPr lang="en-GB" dirty="0" err="1"/>
              <a:t>tellus</a:t>
            </a:r>
            <a:r>
              <a:rPr lang="en-GB" dirty="0"/>
              <a:t> integer </a:t>
            </a:r>
            <a:r>
              <a:rPr lang="en-GB" dirty="0" err="1"/>
              <a:t>feugiat</a:t>
            </a:r>
            <a:r>
              <a:rPr lang="en-GB" dirty="0"/>
              <a:t>. </a:t>
            </a:r>
            <a:r>
              <a:rPr lang="en-GB" dirty="0" err="1"/>
              <a:t>Egestas</a:t>
            </a:r>
            <a:r>
              <a:rPr lang="en-GB" dirty="0"/>
              <a:t> </a:t>
            </a:r>
            <a:r>
              <a:rPr lang="en-GB" dirty="0" err="1"/>
              <a:t>erat</a:t>
            </a:r>
            <a:r>
              <a:rPr lang="en-GB" dirty="0"/>
              <a:t> </a:t>
            </a:r>
            <a:r>
              <a:rPr lang="en-GB" dirty="0" err="1"/>
              <a:t>imperdiet</a:t>
            </a:r>
            <a:r>
              <a:rPr lang="en-GB" dirty="0"/>
              <a:t> </a:t>
            </a:r>
            <a:r>
              <a:rPr lang="en-GB" dirty="0" err="1"/>
              <a:t>sed</a:t>
            </a:r>
            <a:r>
              <a:rPr lang="en-GB" dirty="0"/>
              <a:t> </a:t>
            </a:r>
            <a:r>
              <a:rPr lang="en-GB" dirty="0" err="1"/>
              <a:t>euismod</a:t>
            </a:r>
            <a:r>
              <a:rPr lang="en-GB" dirty="0"/>
              <a:t> nisi. Felis </a:t>
            </a:r>
            <a:r>
              <a:rPr lang="en-GB" dirty="0" err="1"/>
              <a:t>eget</a:t>
            </a:r>
            <a:r>
              <a:rPr lang="en-GB" dirty="0"/>
              <a:t> </a:t>
            </a:r>
            <a:r>
              <a:rPr lang="en-GB" dirty="0" err="1"/>
              <a:t>velit</a:t>
            </a:r>
            <a:r>
              <a:rPr lang="en-GB" dirty="0"/>
              <a:t> </a:t>
            </a:r>
            <a:r>
              <a:rPr lang="en-GB" dirty="0" err="1"/>
              <a:t>aliquet</a:t>
            </a:r>
            <a:r>
              <a:rPr lang="en-GB" dirty="0"/>
              <a:t> </a:t>
            </a:r>
            <a:r>
              <a:rPr lang="en-GB" dirty="0" err="1"/>
              <a:t>sagittis</a:t>
            </a:r>
            <a:r>
              <a:rPr lang="en-GB" dirty="0"/>
              <a:t> id. </a:t>
            </a:r>
            <a:r>
              <a:rPr lang="en-GB" dirty="0" err="1"/>
              <a:t>Quisque</a:t>
            </a:r>
            <a:r>
              <a:rPr lang="en-GB" dirty="0"/>
              <a:t> id </a:t>
            </a:r>
            <a:r>
              <a:rPr lang="en-GB" dirty="0" err="1"/>
              <a:t>diam</a:t>
            </a:r>
            <a:r>
              <a:rPr lang="en-GB" dirty="0"/>
              <a:t> </a:t>
            </a:r>
            <a:r>
              <a:rPr lang="en-GB" dirty="0" err="1"/>
              <a:t>vel</a:t>
            </a:r>
            <a:r>
              <a:rPr lang="en-GB" dirty="0"/>
              <a:t> </a:t>
            </a:r>
            <a:r>
              <a:rPr lang="en-GB" dirty="0" err="1"/>
              <a:t>quam</a:t>
            </a:r>
            <a:r>
              <a:rPr lang="en-GB" dirty="0"/>
              <a:t> </a:t>
            </a:r>
            <a:r>
              <a:rPr lang="en-GB" dirty="0" err="1"/>
              <a:t>elementum</a:t>
            </a:r>
            <a:r>
              <a:rPr lang="en-GB" dirty="0"/>
              <a:t> pulvinar.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 Fermentum dui </a:t>
            </a:r>
            <a:r>
              <a:rPr lang="en-GB" dirty="0" err="1"/>
              <a:t>faucibus</a:t>
            </a:r>
            <a:r>
              <a:rPr lang="en-GB" dirty="0"/>
              <a:t> in </a:t>
            </a:r>
            <a:r>
              <a:rPr lang="en-GB" dirty="0" err="1"/>
              <a:t>ornare</a:t>
            </a:r>
            <a:r>
              <a:rPr lang="en-GB" dirty="0"/>
              <a:t> </a:t>
            </a:r>
            <a:r>
              <a:rPr lang="en-GB" dirty="0" err="1"/>
              <a:t>quam</a:t>
            </a:r>
            <a:r>
              <a:rPr lang="en-GB" dirty="0"/>
              <a:t> </a:t>
            </a:r>
            <a:r>
              <a:rPr lang="en-GB" dirty="0" err="1"/>
              <a:t>viverra</a:t>
            </a:r>
            <a:r>
              <a:rPr lang="en-GB" dirty="0"/>
              <a:t>. Tellus in </a:t>
            </a:r>
            <a:r>
              <a:rPr lang="en-GB" dirty="0" err="1"/>
              <a:t>hac</a:t>
            </a:r>
            <a:r>
              <a:rPr lang="en-GB" dirty="0"/>
              <a:t> </a:t>
            </a:r>
            <a:r>
              <a:rPr lang="en-GB" dirty="0" err="1"/>
              <a:t>habitasse</a:t>
            </a:r>
            <a:r>
              <a:rPr lang="en-GB" dirty="0"/>
              <a:t> </a:t>
            </a:r>
            <a:r>
              <a:rPr lang="en-GB" dirty="0" err="1"/>
              <a:t>platea</a:t>
            </a:r>
            <a:r>
              <a:rPr lang="en-GB" dirty="0"/>
              <a:t> </a:t>
            </a:r>
            <a:r>
              <a:rPr lang="en-GB" dirty="0" err="1"/>
              <a:t>dictumst</a:t>
            </a:r>
            <a:r>
              <a:rPr lang="en-GB" dirty="0"/>
              <a:t> vestibulum </a:t>
            </a:r>
            <a:r>
              <a:rPr lang="en-GB" dirty="0" err="1"/>
              <a:t>rhoncus</a:t>
            </a:r>
            <a:r>
              <a:rPr lang="en-GB" dirty="0"/>
              <a:t> </a:t>
            </a:r>
            <a:r>
              <a:rPr lang="en-GB" dirty="0" err="1"/>
              <a:t>est</a:t>
            </a:r>
            <a:r>
              <a:rPr lang="en-GB" dirty="0"/>
              <a:t> </a:t>
            </a:r>
            <a:r>
              <a:rPr lang="en-GB" dirty="0" err="1"/>
              <a:t>pellentesque</a:t>
            </a:r>
            <a:r>
              <a:rPr lang="en-GB" dirty="0"/>
              <a: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0" name="Slide Number Placeholder 7">
            <a:extLst>
              <a:ext uri="{FF2B5EF4-FFF2-40B4-BE49-F238E27FC236}">
                <a16:creationId xmlns:a16="http://schemas.microsoft.com/office/drawing/2014/main" id="{29C21A50-32C1-164C-98DC-F33181782C7E}"/>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351847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page - insert full image">
    <p:bg>
      <p:bgPr>
        <a:solidFill>
          <a:srgbClr val="00508F"/>
        </a:solidFill>
        <a:effectLst/>
      </p:bgPr>
    </p:bg>
    <p:spTree>
      <p:nvGrpSpPr>
        <p:cNvPr id="1" name=""/>
        <p:cNvGrpSpPr/>
        <p:nvPr/>
      </p:nvGrpSpPr>
      <p:grpSpPr>
        <a:xfrm>
          <a:off x="0" y="0"/>
          <a:ext cx="0" cy="0"/>
          <a:chOff x="0" y="0"/>
          <a:chExt cx="0" cy="0"/>
        </a:xfrm>
      </p:grpSpPr>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a:p>
            <a:pPr lvl="1"/>
            <a:r>
              <a:rPr lang="en-GB"/>
              <a:t>Second level</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8" name="Picture 7">
            <a:extLst>
              <a:ext uri="{FF2B5EF4-FFF2-40B4-BE49-F238E27FC236}">
                <a16:creationId xmlns:a16="http://schemas.microsoft.com/office/drawing/2014/main" id="{A433D826-FB6D-D54A-AC0E-5A219BF6AD71}"/>
              </a:ext>
            </a:extLst>
          </p:cNvPr>
          <p:cNvPicPr>
            <a:picLocks noChangeAspect="1"/>
          </p:cNvPicPr>
          <p:nvPr userDrawn="1"/>
        </p:nvPicPr>
        <p:blipFill>
          <a:blip r:embed="rId2"/>
          <a:stretch>
            <a:fillRect/>
          </a:stretch>
        </p:blipFill>
        <p:spPr>
          <a:xfrm>
            <a:off x="7575458" y="323633"/>
            <a:ext cx="1257132" cy="626194"/>
          </a:xfrm>
          <a:prstGeom prst="rect">
            <a:avLst/>
          </a:prstGeom>
        </p:spPr>
      </p:pic>
      <p:sp>
        <p:nvSpPr>
          <p:cNvPr id="7" name="Picture Placeholder 6">
            <a:extLst>
              <a:ext uri="{FF2B5EF4-FFF2-40B4-BE49-F238E27FC236}">
                <a16:creationId xmlns:a16="http://schemas.microsoft.com/office/drawing/2014/main" id="{D6411141-7558-574B-BF67-0C0452E3C014}"/>
              </a:ext>
            </a:extLst>
          </p:cNvPr>
          <p:cNvSpPr>
            <a:spLocks noGrp="1"/>
          </p:cNvSpPr>
          <p:nvPr>
            <p:ph type="pic" sz="quarter" idx="17" hasCustomPrompt="1"/>
          </p:nvPr>
        </p:nvSpPr>
        <p:spPr>
          <a:xfrm>
            <a:off x="0" y="0"/>
            <a:ext cx="9144000" cy="5143500"/>
          </a:xfrm>
        </p:spPr>
        <p:txBody>
          <a:bodyPr/>
          <a:lstStyle>
            <a:lvl1pPr marL="0" indent="0" algn="ctr">
              <a:buNone/>
              <a:defRPr>
                <a:solidFill>
                  <a:schemeClr val="accent1">
                    <a:lumMod val="40000"/>
                    <a:lumOff val="6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12534213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ample campaign cover page">
    <p:bg>
      <p:bgPr>
        <a:solidFill>
          <a:srgbClr val="00508F"/>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C5DF7D-3DAB-2346-BAFF-DAA2F92EEB6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2993534" y="2384144"/>
            <a:ext cx="5119959" cy="1386140"/>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a:p>
            <a:pPr lvl="1"/>
            <a:r>
              <a:rPr lang="en-GB"/>
              <a:t>Second level</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2993534" y="4330486"/>
            <a:ext cx="5119958"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2993894" y="1956462"/>
            <a:ext cx="51199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spTree>
    <p:extLst>
      <p:ext uri="{BB962C8B-B14F-4D97-AF65-F5344CB8AC3E}">
        <p14:creationId xmlns:p14="http://schemas.microsoft.com/office/powerpoint/2010/main" val="40302823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eft half image with text - blue">
    <p:bg>
      <p:bgPr>
        <a:solidFill>
          <a:srgbClr val="005289"/>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0" y="0"/>
            <a:ext cx="4572000" cy="5143500"/>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9" name="Title 7">
            <a:extLst>
              <a:ext uri="{FF2B5EF4-FFF2-40B4-BE49-F238E27FC236}">
                <a16:creationId xmlns:a16="http://schemas.microsoft.com/office/drawing/2014/main" id="{1E8CDABC-6D31-5A4E-BB19-6B34029AEB8D}"/>
              </a:ext>
            </a:extLst>
          </p:cNvPr>
          <p:cNvSpPr>
            <a:spLocks noGrp="1"/>
          </p:cNvSpPr>
          <p:nvPr>
            <p:ph type="title" hasCustomPrompt="1"/>
          </p:nvPr>
        </p:nvSpPr>
        <p:spPr>
          <a:xfrm>
            <a:off x="4931043" y="694533"/>
            <a:ext cx="3858867"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1C45B44E-8A86-4349-A142-363CDD40C68F}"/>
              </a:ext>
            </a:extLst>
          </p:cNvPr>
          <p:cNvSpPr/>
          <p:nvPr userDrawn="1"/>
        </p:nvSpPr>
        <p:spPr>
          <a:xfrm>
            <a:off x="5011733"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AB5015EC-A889-6943-9DE0-3D86A3D0C936}"/>
              </a:ext>
            </a:extLst>
          </p:cNvPr>
          <p:cNvSpPr>
            <a:spLocks noGrp="1"/>
          </p:cNvSpPr>
          <p:nvPr>
            <p:ph type="body" sz="quarter" idx="20" hasCustomPrompt="1"/>
          </p:nvPr>
        </p:nvSpPr>
        <p:spPr>
          <a:xfrm>
            <a:off x="4930047" y="1095451"/>
            <a:ext cx="3859186"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41EC5BE4-78C9-B34D-AFFA-20F880348FCA}"/>
              </a:ext>
            </a:extLst>
          </p:cNvPr>
          <p:cNvSpPr>
            <a:spLocks noGrp="1"/>
          </p:cNvSpPr>
          <p:nvPr>
            <p:ph type="body" sz="quarter" idx="21" hasCustomPrompt="1"/>
          </p:nvPr>
        </p:nvSpPr>
        <p:spPr>
          <a:xfrm>
            <a:off x="4930047" y="1509196"/>
            <a:ext cx="3859186" cy="3024909"/>
          </a:xfrm>
        </p:spPr>
        <p:txBody>
          <a:bodyPr numCol="1" spcCol="180000">
            <a:noAutofit/>
          </a:bodyPr>
          <a:lstStyle>
            <a:lvl1pPr marL="0" inden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a:t>
            </a:r>
          </a:p>
          <a:p>
            <a:pPr lvl="0"/>
            <a:r>
              <a:rPr lang="en-GB" dirty="0" err="1"/>
              <a:t>Pellentesque</a:t>
            </a:r>
            <a:r>
              <a:rPr lang="en-GB" dirty="0"/>
              <a:t> sit </a:t>
            </a:r>
            <a:r>
              <a:rPr lang="en-GB" dirty="0" err="1"/>
              <a:t>amet</a:t>
            </a:r>
            <a:r>
              <a:rPr lang="en-GB" dirty="0"/>
              <a:t> </a:t>
            </a:r>
            <a:r>
              <a:rPr lang="en-GB" dirty="0" err="1"/>
              <a:t>porttitor</a:t>
            </a:r>
            <a:r>
              <a:rPr lang="en-GB" dirty="0"/>
              <a:t> </a:t>
            </a:r>
            <a:r>
              <a:rPr lang="en-GB" dirty="0" err="1"/>
              <a:t>eget</a:t>
            </a:r>
            <a:r>
              <a:rPr lang="en-GB" dirty="0"/>
              <a:t> </a:t>
            </a:r>
            <a:r>
              <a:rPr lang="en-GB" dirty="0" err="1"/>
              <a:t>dolor</a:t>
            </a:r>
            <a:r>
              <a:rPr lang="en-GB" dirty="0"/>
              <a:t> </a:t>
            </a:r>
            <a:r>
              <a:rPr lang="en-GB" dirty="0" err="1"/>
              <a:t>morbi</a:t>
            </a:r>
            <a:r>
              <a:rPr lang="en-GB" dirty="0"/>
              <a:t>. </a:t>
            </a:r>
            <a:r>
              <a:rPr lang="en-GB" dirty="0" err="1"/>
              <a:t>Tortor</a:t>
            </a:r>
            <a:r>
              <a:rPr lang="en-GB" dirty="0"/>
              <a:t> </a:t>
            </a:r>
            <a:r>
              <a:rPr lang="en-GB" dirty="0" err="1"/>
              <a:t>aliquam</a:t>
            </a:r>
            <a:r>
              <a:rPr lang="en-GB" dirty="0"/>
              <a:t> </a:t>
            </a:r>
            <a:r>
              <a:rPr lang="en-GB" dirty="0" err="1"/>
              <a:t>nulla</a:t>
            </a:r>
            <a:r>
              <a:rPr lang="en-GB" dirty="0"/>
              <a:t> </a:t>
            </a:r>
            <a:r>
              <a:rPr lang="en-GB" dirty="0" err="1"/>
              <a:t>facilisi</a:t>
            </a:r>
            <a:r>
              <a:rPr lang="en-GB" dirty="0"/>
              <a:t> </a:t>
            </a:r>
            <a:r>
              <a:rPr lang="en-GB" dirty="0" err="1"/>
              <a:t>cras</a:t>
            </a:r>
            <a:r>
              <a:rPr lang="en-GB" dirty="0"/>
              <a:t> fermentum. </a:t>
            </a:r>
            <a:r>
              <a:rPr lang="en-GB" dirty="0" err="1"/>
              <a:t>Malesuada</a:t>
            </a:r>
            <a:r>
              <a:rPr lang="en-GB" dirty="0"/>
              <a:t> </a:t>
            </a:r>
            <a:r>
              <a:rPr lang="en-GB" dirty="0" err="1"/>
              <a:t>nunc</a:t>
            </a:r>
            <a:r>
              <a:rPr lang="en-GB" dirty="0"/>
              <a:t> </a:t>
            </a:r>
            <a:r>
              <a:rPr lang="en-GB" dirty="0" err="1"/>
              <a:t>vel</a:t>
            </a:r>
            <a:r>
              <a:rPr lang="en-GB" dirty="0"/>
              <a:t> </a:t>
            </a:r>
            <a:r>
              <a:rPr lang="en-GB" dirty="0" err="1"/>
              <a:t>risus</a:t>
            </a:r>
            <a:r>
              <a:rPr lang="en-GB" dirty="0"/>
              <a:t> </a:t>
            </a:r>
            <a:r>
              <a:rPr lang="en-GB" dirty="0" err="1"/>
              <a:t>commodo</a:t>
            </a:r>
            <a:r>
              <a:rPr lang="en-GB" dirty="0"/>
              <a:t> </a:t>
            </a:r>
            <a:r>
              <a:rPr lang="en-GB" dirty="0" err="1"/>
              <a:t>viverra</a:t>
            </a:r>
            <a:r>
              <a:rPr lang="en-GB" dirty="0"/>
              <a:t> </a:t>
            </a:r>
            <a:r>
              <a:rPr lang="en-GB" dirty="0" err="1"/>
              <a:t>maecenas</a:t>
            </a:r>
            <a:r>
              <a:rPr lang="en-GB" dirty="0"/>
              <a:t>. </a:t>
            </a:r>
            <a:r>
              <a:rPr lang="en-GB" dirty="0" err="1"/>
              <a:t>Arcu</a:t>
            </a:r>
            <a:r>
              <a:rPr lang="en-GB" dirty="0"/>
              <a:t> non </a:t>
            </a:r>
            <a:r>
              <a:rPr lang="en-GB" dirty="0" err="1"/>
              <a:t>odio</a:t>
            </a:r>
            <a:r>
              <a:rPr lang="en-GB" dirty="0"/>
              <a:t> </a:t>
            </a:r>
            <a:r>
              <a:rPr lang="en-GB" dirty="0" err="1"/>
              <a:t>euismod</a:t>
            </a:r>
            <a:r>
              <a:rPr lang="en-GB" dirty="0"/>
              <a:t> lacinia at </a:t>
            </a:r>
            <a:r>
              <a:rPr lang="en-GB" dirty="0" err="1"/>
              <a:t>quis</a:t>
            </a:r>
            <a:r>
              <a:rPr lang="en-GB" dirty="0"/>
              <a:t> </a:t>
            </a:r>
            <a:r>
              <a:rPr lang="en-GB" dirty="0" err="1"/>
              <a:t>risus</a:t>
            </a:r>
            <a:r>
              <a:rPr lang="en-GB" dirty="0"/>
              <a:t>. </a:t>
            </a:r>
            <a:r>
              <a:rPr lang="en-GB" dirty="0" err="1"/>
              <a:t>Dapibus</a:t>
            </a:r>
            <a:r>
              <a:rPr lang="en-GB" dirty="0"/>
              <a:t> </a:t>
            </a:r>
            <a:r>
              <a:rPr lang="en-GB" dirty="0" err="1"/>
              <a:t>ultrices</a:t>
            </a:r>
            <a:r>
              <a:rPr lang="en-GB" dirty="0"/>
              <a:t> in </a:t>
            </a:r>
            <a:r>
              <a:rPr lang="en-GB" dirty="0" err="1"/>
              <a:t>iaculis</a:t>
            </a:r>
            <a:r>
              <a:rPr lang="en-GB" dirty="0"/>
              <a:t> </a:t>
            </a:r>
            <a:r>
              <a:rPr lang="en-GB" dirty="0" err="1"/>
              <a:t>nunc</a:t>
            </a:r>
            <a:r>
              <a:rPr lang="en-GB" dirty="0"/>
              <a:t>.</a:t>
            </a:r>
          </a:p>
        </p:txBody>
      </p:sp>
      <p:sp>
        <p:nvSpPr>
          <p:cNvPr id="8" name="Slide Number Placeholder 7">
            <a:extLst>
              <a:ext uri="{FF2B5EF4-FFF2-40B4-BE49-F238E27FC236}">
                <a16:creationId xmlns:a16="http://schemas.microsoft.com/office/drawing/2014/main" id="{1761B534-E018-F045-8C9A-82FD20522467}"/>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9077652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ight half image with text - blue">
    <p:bg>
      <p:bgPr>
        <a:solidFill>
          <a:srgbClr val="005289"/>
        </a:solidFill>
        <a:effectLst/>
      </p:bgPr>
    </p:bg>
    <p:spTree>
      <p:nvGrpSpPr>
        <p:cNvPr id="1" name=""/>
        <p:cNvGrpSpPr/>
        <p:nvPr/>
      </p:nvGrpSpPr>
      <p:grpSpPr>
        <a:xfrm>
          <a:off x="0" y="0"/>
          <a:ext cx="0" cy="0"/>
          <a:chOff x="0" y="0"/>
          <a:chExt cx="0" cy="0"/>
        </a:xfrm>
      </p:grpSpPr>
      <p:sp>
        <p:nvSpPr>
          <p:cNvPr id="10" name="Title 7">
            <a:extLst>
              <a:ext uri="{FF2B5EF4-FFF2-40B4-BE49-F238E27FC236}">
                <a16:creationId xmlns:a16="http://schemas.microsoft.com/office/drawing/2014/main" id="{D94F482D-C1CC-9243-8880-C10A68B51A4A}"/>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1" name="Rectangle 10">
            <a:extLst>
              <a:ext uri="{FF2B5EF4-FFF2-40B4-BE49-F238E27FC236}">
                <a16:creationId xmlns:a16="http://schemas.microsoft.com/office/drawing/2014/main" id="{C928C72F-6BC6-114D-A6DF-A1C09908737E}"/>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12" name="Text Placeholder 21">
            <a:extLst>
              <a:ext uri="{FF2B5EF4-FFF2-40B4-BE49-F238E27FC236}">
                <a16:creationId xmlns:a16="http://schemas.microsoft.com/office/drawing/2014/main" id="{AD6B4FA6-956D-0B4E-9861-08A05132B082}"/>
              </a:ext>
            </a:extLst>
          </p:cNvPr>
          <p:cNvSpPr>
            <a:spLocks noGrp="1"/>
          </p:cNvSpPr>
          <p:nvPr>
            <p:ph type="body" sz="quarter" idx="21" hasCustomPrompt="1"/>
          </p:nvPr>
        </p:nvSpPr>
        <p:spPr>
          <a:xfrm>
            <a:off x="542926" y="1095451"/>
            <a:ext cx="3659318" cy="260350"/>
          </a:xfrm>
        </p:spPr>
        <p:txBody>
          <a:bodyPr>
            <a:noAutofit/>
          </a:bodyPr>
          <a:lstStyle>
            <a:lvl1pPr marL="0" indent="0">
              <a:buNone/>
              <a:defRPr b="1">
                <a:solidFill>
                  <a:srgbClr val="F9C000"/>
                </a:solidFill>
              </a:defRPr>
            </a:lvl1pPr>
          </a:lstStyle>
          <a:p>
            <a:pPr lvl="0"/>
            <a:r>
              <a:rPr lang="en-GB" dirty="0"/>
              <a:t>Click to add subtitle</a:t>
            </a:r>
          </a:p>
        </p:txBody>
      </p:sp>
      <p:sp>
        <p:nvSpPr>
          <p:cNvPr id="14" name="Text Placeholder 23">
            <a:extLst>
              <a:ext uri="{FF2B5EF4-FFF2-40B4-BE49-F238E27FC236}">
                <a16:creationId xmlns:a16="http://schemas.microsoft.com/office/drawing/2014/main" id="{A3EE51B5-0795-7646-AFC8-32F803FBE362}"/>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a:t>
            </a:r>
          </a:p>
          <a:p>
            <a:pPr lvl="0"/>
            <a:r>
              <a:rPr lang="en-GB" dirty="0"/>
              <a:t>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8" name="Slide Number Placeholder 7">
            <a:extLst>
              <a:ext uri="{FF2B5EF4-FFF2-40B4-BE49-F238E27FC236}">
                <a16:creationId xmlns:a16="http://schemas.microsoft.com/office/drawing/2014/main" id="{8EA0B6E1-993B-0142-91DC-96C0D3E8A816}"/>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0929" y="0"/>
            <a:ext cx="4572000" cy="5143500"/>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Tree>
    <p:extLst>
      <p:ext uri="{BB962C8B-B14F-4D97-AF65-F5344CB8AC3E}">
        <p14:creationId xmlns:p14="http://schemas.microsoft.com/office/powerpoint/2010/main" val="79211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Wellington">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A8E7E3-5349-ED49-9404-2BFA74136005}"/>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7" name="Picture 6">
            <a:extLst>
              <a:ext uri="{FF2B5EF4-FFF2-40B4-BE49-F238E27FC236}">
                <a16:creationId xmlns:a16="http://schemas.microsoft.com/office/drawing/2014/main" id="{427C9323-3669-3948-80CC-5EDA515C22DA}"/>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5798033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ouble right image with text - blue">
    <p:bg>
      <p:bgPr>
        <a:solidFill>
          <a:srgbClr val="005289"/>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45FB59E-3554-0847-8D09-6E1F2EC4E75D}"/>
              </a:ext>
            </a:extLst>
          </p:cNvPr>
          <p:cNvSpPr>
            <a:spLocks noGrp="1"/>
          </p:cNvSpPr>
          <p:nvPr>
            <p:ph type="pic" idx="1"/>
          </p:nvPr>
        </p:nvSpPr>
        <p:spPr>
          <a:xfrm>
            <a:off x="4572000" y="1601"/>
            <a:ext cx="4572000" cy="2042795"/>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0" name="Picture Placeholder 2">
            <a:extLst>
              <a:ext uri="{FF2B5EF4-FFF2-40B4-BE49-F238E27FC236}">
                <a16:creationId xmlns:a16="http://schemas.microsoft.com/office/drawing/2014/main" id="{DE26AF3A-06E9-8443-8C4A-575404F43A71}"/>
              </a:ext>
            </a:extLst>
          </p:cNvPr>
          <p:cNvSpPr>
            <a:spLocks noGrp="1"/>
          </p:cNvSpPr>
          <p:nvPr>
            <p:ph type="pic" idx="17"/>
          </p:nvPr>
        </p:nvSpPr>
        <p:spPr>
          <a:xfrm>
            <a:off x="4572000" y="2568077"/>
            <a:ext cx="4572000" cy="2042795"/>
          </a:xfrm>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11" name="Text Placeholder 3">
            <a:extLst>
              <a:ext uri="{FF2B5EF4-FFF2-40B4-BE49-F238E27FC236}">
                <a16:creationId xmlns:a16="http://schemas.microsoft.com/office/drawing/2014/main" id="{48B483D2-F0B5-6E4E-8739-82924C7D4309}"/>
              </a:ext>
            </a:extLst>
          </p:cNvPr>
          <p:cNvSpPr>
            <a:spLocks noGrp="1"/>
          </p:cNvSpPr>
          <p:nvPr>
            <p:ph type="body" sz="half" idx="19" hasCustomPrompt="1"/>
          </p:nvPr>
        </p:nvSpPr>
        <p:spPr>
          <a:xfrm>
            <a:off x="4572000" y="2132305"/>
            <a:ext cx="3475554" cy="225944"/>
          </a:xfrm>
        </p:spPr>
        <p:txBody>
          <a:bodyPr>
            <a:normAutofit/>
          </a:bodyPr>
          <a:lstStyle>
            <a:lvl1pPr marL="0" indent="0">
              <a:buNone/>
              <a:defRPr sz="1050" b="0" i="0" baseline="0">
                <a:solidFill>
                  <a:schemeClr val="bg1"/>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2" name="Text Placeholder 3">
            <a:extLst>
              <a:ext uri="{FF2B5EF4-FFF2-40B4-BE49-F238E27FC236}">
                <a16:creationId xmlns:a16="http://schemas.microsoft.com/office/drawing/2014/main" id="{7E05A559-F407-9F4E-B680-86CB2A2585B5}"/>
              </a:ext>
            </a:extLst>
          </p:cNvPr>
          <p:cNvSpPr>
            <a:spLocks noGrp="1"/>
          </p:cNvSpPr>
          <p:nvPr>
            <p:ph type="body" sz="half" idx="20" hasCustomPrompt="1"/>
          </p:nvPr>
        </p:nvSpPr>
        <p:spPr>
          <a:xfrm>
            <a:off x="4572000" y="4707552"/>
            <a:ext cx="3475554" cy="225944"/>
          </a:xfrm>
        </p:spPr>
        <p:txBody>
          <a:bodyPr>
            <a:normAutofit/>
          </a:bodyPr>
          <a:lstStyle>
            <a:lvl1pPr marL="0" indent="0">
              <a:buNone/>
              <a:defRPr sz="1050" b="0" i="0" baseline="0">
                <a:solidFill>
                  <a:schemeClr val="bg1"/>
                </a:solidFill>
                <a:latin typeface="Arial" panose="020B0604020202020204" pitchFamily="34" charset="0"/>
                <a:ea typeface="Arial" panose="020B0606030504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dirty="0"/>
              <a:t>Click to add caption</a:t>
            </a:r>
          </a:p>
        </p:txBody>
      </p:sp>
      <p:sp>
        <p:nvSpPr>
          <p:cNvPr id="17" name="Title 7">
            <a:extLst>
              <a:ext uri="{FF2B5EF4-FFF2-40B4-BE49-F238E27FC236}">
                <a16:creationId xmlns:a16="http://schemas.microsoft.com/office/drawing/2014/main" id="{7D2F3EC6-58DE-8C43-A73E-EF2C26FE1D91}"/>
              </a:ext>
            </a:extLst>
          </p:cNvPr>
          <p:cNvSpPr>
            <a:spLocks noGrp="1"/>
          </p:cNvSpPr>
          <p:nvPr>
            <p:ph type="title" hasCustomPrompt="1"/>
          </p:nvPr>
        </p:nvSpPr>
        <p:spPr>
          <a:xfrm>
            <a:off x="543923" y="694533"/>
            <a:ext cx="3659016" cy="379161"/>
          </a:xfrm>
          <a:prstGeom prst="rect">
            <a:avLst/>
          </a:prstGeom>
        </p:spPr>
        <p:txBody>
          <a:bodyPr>
            <a:noAutofit/>
          </a:bodyPr>
          <a:lstStyle>
            <a:lvl1pPr>
              <a:defRPr sz="3000" b="1" i="0" baseline="0">
                <a:solidFill>
                  <a:schemeClr val="bg1"/>
                </a:solidFill>
                <a:latin typeface="Arial" panose="020B0604020202020204" pitchFamily="34" charset="0"/>
                <a:cs typeface="Arial" panose="020B0604020202020204" pitchFamily="34" charset="0"/>
              </a:defRPr>
            </a:lvl1pPr>
          </a:lstStyle>
          <a:p>
            <a:r>
              <a:rPr lang="en-GB" dirty="0"/>
              <a:t>Click to add title</a:t>
            </a:r>
            <a:endParaRPr lang="en-US" dirty="0"/>
          </a:p>
        </p:txBody>
      </p:sp>
      <p:sp>
        <p:nvSpPr>
          <p:cNvPr id="19" name="Rectangle 18">
            <a:extLst>
              <a:ext uri="{FF2B5EF4-FFF2-40B4-BE49-F238E27FC236}">
                <a16:creationId xmlns:a16="http://schemas.microsoft.com/office/drawing/2014/main" id="{AB7D0564-C292-7C41-B332-A91E4DD2CBD6}"/>
              </a:ext>
            </a:extLst>
          </p:cNvPr>
          <p:cNvSpPr/>
          <p:nvPr userDrawn="1"/>
        </p:nvSpPr>
        <p:spPr>
          <a:xfrm>
            <a:off x="624612" y="538116"/>
            <a:ext cx="485473" cy="34289"/>
          </a:xfrm>
          <a:prstGeom prst="rect">
            <a:avLst/>
          </a:prstGeom>
          <a:solidFill>
            <a:srgbClr val="F9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b="0" i="0" dirty="0">
              <a:latin typeface="Arial" panose="020B0604020202020204" pitchFamily="34" charset="0"/>
            </a:endParaRPr>
          </a:p>
        </p:txBody>
      </p:sp>
      <p:sp>
        <p:nvSpPr>
          <p:cNvPr id="20" name="Text Placeholder 21">
            <a:extLst>
              <a:ext uri="{FF2B5EF4-FFF2-40B4-BE49-F238E27FC236}">
                <a16:creationId xmlns:a16="http://schemas.microsoft.com/office/drawing/2014/main" id="{82AB4260-8B44-EC4F-AAEF-D064721DC842}"/>
              </a:ext>
            </a:extLst>
          </p:cNvPr>
          <p:cNvSpPr>
            <a:spLocks noGrp="1"/>
          </p:cNvSpPr>
          <p:nvPr>
            <p:ph type="body" sz="quarter" idx="21" hasCustomPrompt="1"/>
          </p:nvPr>
        </p:nvSpPr>
        <p:spPr>
          <a:xfrm>
            <a:off x="542926" y="1095451"/>
            <a:ext cx="3659318" cy="260350"/>
          </a:xfrm>
        </p:spPr>
        <p:txBody>
          <a:bodyPr>
            <a:noAutofit/>
          </a:bodyPr>
          <a:lstStyle>
            <a:lvl1pPr marL="0" indent="0">
              <a:buNone/>
              <a:defRPr b="1">
                <a:solidFill>
                  <a:srgbClr val="F9C000"/>
                </a:solidFill>
              </a:defRPr>
            </a:lvl1pPr>
          </a:lstStyle>
          <a:p>
            <a:pPr lvl="0"/>
            <a:r>
              <a:rPr lang="en-GB" dirty="0"/>
              <a:t>Click to add subtitle</a:t>
            </a:r>
          </a:p>
        </p:txBody>
      </p:sp>
      <p:sp>
        <p:nvSpPr>
          <p:cNvPr id="21" name="Text Placeholder 23">
            <a:extLst>
              <a:ext uri="{FF2B5EF4-FFF2-40B4-BE49-F238E27FC236}">
                <a16:creationId xmlns:a16="http://schemas.microsoft.com/office/drawing/2014/main" id="{69A8758C-7B52-924B-BE00-EFC90E2EEBF6}"/>
              </a:ext>
            </a:extLst>
          </p:cNvPr>
          <p:cNvSpPr>
            <a:spLocks noGrp="1"/>
          </p:cNvSpPr>
          <p:nvPr>
            <p:ph type="body" sz="quarter" idx="22" hasCustomPrompt="1"/>
          </p:nvPr>
        </p:nvSpPr>
        <p:spPr>
          <a:xfrm>
            <a:off x="542926" y="1509196"/>
            <a:ext cx="3659318" cy="3024909"/>
          </a:xfrm>
        </p:spPr>
        <p:txBody>
          <a:bodyPr numCol="1" spcCol="180000">
            <a:noAutofit/>
          </a:bodyPr>
          <a:lstStyle>
            <a:lvl1pPr marL="0" indent="0">
              <a:buFont typeface="Arial" panose="020B0604020202020204" pitchFamily="34" charset="0"/>
              <a:buNone/>
              <a:defRPr>
                <a:solidFill>
                  <a:schemeClr val="bg1"/>
                </a:solidFill>
              </a:defRPr>
            </a:lvl1pPr>
          </a:lstStyle>
          <a:p>
            <a:pPr lvl="0"/>
            <a:r>
              <a:rPr lang="en-GB" dirty="0"/>
              <a:t>Click to add text</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dolore magna </a:t>
            </a:r>
            <a:r>
              <a:rPr lang="en-GB" dirty="0" err="1"/>
              <a:t>aliqua</a:t>
            </a:r>
            <a:r>
              <a:rPr lang="en-GB" dirty="0"/>
              <a:t>. Libero </a:t>
            </a:r>
            <a:r>
              <a:rPr lang="en-GB" dirty="0" err="1"/>
              <a:t>nunc</a:t>
            </a:r>
            <a:r>
              <a:rPr lang="en-GB" dirty="0"/>
              <a:t> </a:t>
            </a:r>
            <a:r>
              <a:rPr lang="en-GB" dirty="0" err="1"/>
              <a:t>consequat</a:t>
            </a:r>
            <a:r>
              <a:rPr lang="en-GB" dirty="0"/>
              <a:t> </a:t>
            </a:r>
            <a:r>
              <a:rPr lang="en-GB" dirty="0" err="1"/>
              <a:t>interdum</a:t>
            </a:r>
            <a:r>
              <a:rPr lang="en-GB" dirty="0"/>
              <a:t> </a:t>
            </a:r>
            <a:r>
              <a:rPr lang="en-GB" dirty="0" err="1"/>
              <a:t>varius</a:t>
            </a:r>
            <a:r>
              <a:rPr lang="en-GB" dirty="0"/>
              <a:t>. Magna </a:t>
            </a:r>
            <a:r>
              <a:rPr lang="en-GB" dirty="0" err="1"/>
              <a:t>fringilla</a:t>
            </a:r>
            <a:r>
              <a:rPr lang="en-GB" dirty="0"/>
              <a:t> </a:t>
            </a:r>
            <a:r>
              <a:rPr lang="en-GB" dirty="0" err="1"/>
              <a:t>urna</a:t>
            </a:r>
            <a:r>
              <a:rPr lang="en-GB" dirty="0"/>
              <a:t>. Integer </a:t>
            </a:r>
            <a:r>
              <a:rPr lang="en-GB" dirty="0" err="1"/>
              <a:t>quis</a:t>
            </a:r>
            <a:r>
              <a:rPr lang="en-GB" dirty="0"/>
              <a:t> auctor </a:t>
            </a:r>
            <a:r>
              <a:rPr lang="en-GB" dirty="0" err="1"/>
              <a:t>elit</a:t>
            </a:r>
            <a:r>
              <a:rPr lang="en-GB" dirty="0"/>
              <a:t> sed. Dui </a:t>
            </a:r>
            <a:r>
              <a:rPr lang="en-GB" dirty="0" err="1"/>
              <a:t>ut</a:t>
            </a:r>
            <a:r>
              <a:rPr lang="en-GB" dirty="0"/>
              <a:t> </a:t>
            </a:r>
            <a:r>
              <a:rPr lang="en-GB" dirty="0" err="1"/>
              <a:t>ornare</a:t>
            </a:r>
            <a:r>
              <a:rPr lang="en-GB" dirty="0"/>
              <a:t> </a:t>
            </a:r>
            <a:r>
              <a:rPr lang="en-GB" dirty="0" err="1"/>
              <a:t>lectus</a:t>
            </a:r>
            <a:r>
              <a:rPr lang="en-GB" dirty="0"/>
              <a:t> sit </a:t>
            </a:r>
            <a:r>
              <a:rPr lang="en-GB" dirty="0" err="1"/>
              <a:t>amet</a:t>
            </a:r>
            <a:r>
              <a:rPr lang="en-GB" dirty="0"/>
              <a:t> est. Proin </a:t>
            </a:r>
            <a:r>
              <a:rPr lang="en-GB" dirty="0" err="1"/>
              <a:t>nibh</a:t>
            </a:r>
            <a:r>
              <a:rPr lang="en-GB" dirty="0"/>
              <a:t> </a:t>
            </a:r>
            <a:r>
              <a:rPr lang="en-GB" dirty="0" err="1"/>
              <a:t>nisl</a:t>
            </a:r>
            <a:r>
              <a:rPr lang="en-GB" dirty="0"/>
              <a:t> </a:t>
            </a:r>
            <a:r>
              <a:rPr lang="en-GB" dirty="0" err="1"/>
              <a:t>condimentum</a:t>
            </a:r>
            <a:r>
              <a:rPr lang="en-GB" dirty="0"/>
              <a:t> id </a:t>
            </a:r>
            <a:r>
              <a:rPr lang="en-GB" dirty="0" err="1"/>
              <a:t>venenatis</a:t>
            </a:r>
            <a:r>
              <a:rPr lang="en-GB" dirty="0"/>
              <a:t> a vitae </a:t>
            </a:r>
            <a:r>
              <a:rPr lang="en-GB" dirty="0" err="1"/>
              <a:t>sapien</a:t>
            </a:r>
            <a:r>
              <a:rPr lang="en-GB" dirty="0"/>
              <a:t>.</a:t>
            </a:r>
          </a:p>
        </p:txBody>
      </p:sp>
      <p:sp>
        <p:nvSpPr>
          <p:cNvPr id="13" name="Slide Number Placeholder 7">
            <a:extLst>
              <a:ext uri="{FF2B5EF4-FFF2-40B4-BE49-F238E27FC236}">
                <a16:creationId xmlns:a16="http://schemas.microsoft.com/office/drawing/2014/main" id="{D72E5F8B-FE91-C840-97A5-03FE9E4D4B87}"/>
              </a:ext>
            </a:extLst>
          </p:cNvPr>
          <p:cNvSpPr>
            <a:spLocks noGrp="1"/>
          </p:cNvSpPr>
          <p:nvPr>
            <p:ph type="sldNum" sz="quarter" idx="4"/>
          </p:nvPr>
        </p:nvSpPr>
        <p:spPr>
          <a:xfrm>
            <a:off x="8131444" y="4768200"/>
            <a:ext cx="771494"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1913431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nd page—U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00A91C-4F0D-3E4B-86C3-FD36BF8F9240}"/>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Tree>
    <p:extLst>
      <p:ext uri="{BB962C8B-B14F-4D97-AF65-F5344CB8AC3E}">
        <p14:creationId xmlns:p14="http://schemas.microsoft.com/office/powerpoint/2010/main" val="28098507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End page—Maori branding">
    <p:bg>
      <p:bgPr>
        <a:solidFill>
          <a:srgbClr val="005289"/>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CE98D98-8FB2-6D43-AF4B-9BB584C8B28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Tree>
    <p:extLst>
      <p:ext uri="{BB962C8B-B14F-4D97-AF65-F5344CB8AC3E}">
        <p14:creationId xmlns:p14="http://schemas.microsoft.com/office/powerpoint/2010/main" val="38057394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page—Pacific branding">
    <p:bg>
      <p:bgPr>
        <a:solidFill>
          <a:srgbClr val="005289"/>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7DDA4A-3D42-1946-BA30-B2F49D5F1663}"/>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6" name="Text Placeholder 4">
            <a:extLst>
              <a:ext uri="{FF2B5EF4-FFF2-40B4-BE49-F238E27FC236}">
                <a16:creationId xmlns:a16="http://schemas.microsoft.com/office/drawing/2014/main" id="{D2465C92-CD93-1F46-A7D4-EA1201447E7E}"/>
              </a:ext>
            </a:extLst>
          </p:cNvPr>
          <p:cNvSpPr>
            <a:spLocks noGrp="1"/>
          </p:cNvSpPr>
          <p:nvPr>
            <p:ph type="body" sz="quarter" idx="14"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Tree>
    <p:extLst>
      <p:ext uri="{BB962C8B-B14F-4D97-AF65-F5344CB8AC3E}">
        <p14:creationId xmlns:p14="http://schemas.microsoft.com/office/powerpoint/2010/main" val="1139179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 page—full image">
    <p:bg>
      <p:bgPr>
        <a:solidFill>
          <a:srgbClr val="005289"/>
        </a:solidFill>
        <a:effectLst/>
      </p:bgPr>
    </p:bg>
    <p:spTree>
      <p:nvGrpSpPr>
        <p:cNvPr id="1" name=""/>
        <p:cNvGrpSpPr/>
        <p:nvPr/>
      </p:nvGrpSpPr>
      <p:grpSpPr>
        <a:xfrm>
          <a:off x="0" y="0"/>
          <a:ext cx="0" cy="0"/>
          <a:chOff x="0" y="0"/>
          <a:chExt cx="0" cy="0"/>
        </a:xfrm>
      </p:grpSpPr>
      <p:sp>
        <p:nvSpPr>
          <p:cNvPr id="8" name="Text Placeholder 4">
            <a:extLst>
              <a:ext uri="{FF2B5EF4-FFF2-40B4-BE49-F238E27FC236}">
                <a16:creationId xmlns:a16="http://schemas.microsoft.com/office/drawing/2014/main" id="{40E9614B-730B-DA47-A5C3-388F7B5E5FC7}"/>
              </a:ext>
            </a:extLst>
          </p:cNvPr>
          <p:cNvSpPr>
            <a:spLocks noGrp="1"/>
          </p:cNvSpPr>
          <p:nvPr>
            <p:ph type="body" sz="quarter" idx="16" hasCustomPrompt="1"/>
          </p:nvPr>
        </p:nvSpPr>
        <p:spPr>
          <a:xfrm>
            <a:off x="1087541" y="2237643"/>
            <a:ext cx="6968919" cy="500887"/>
          </a:xfrm>
        </p:spPr>
        <p:txBody>
          <a:bodyPr>
            <a:noAutofit/>
          </a:bodyPr>
          <a:lstStyle>
            <a:lvl1pPr marL="0" indent="0" algn="l">
              <a:buNone/>
              <a:defRPr sz="3750" b="1">
                <a:solidFill>
                  <a:srgbClr val="F9C000"/>
                </a:solidFill>
              </a:defRPr>
            </a:lvl1pPr>
          </a:lstStyle>
          <a:p>
            <a:pPr lvl="0"/>
            <a:r>
              <a:rPr lang="en-GB" dirty="0"/>
              <a:t>Click to add Thank you text</a:t>
            </a:r>
            <a:endParaRPr lang="en-US" dirty="0"/>
          </a:p>
        </p:txBody>
      </p:sp>
      <p:sp>
        <p:nvSpPr>
          <p:cNvPr id="7" name="Picture Placeholder 2">
            <a:extLst>
              <a:ext uri="{FF2B5EF4-FFF2-40B4-BE49-F238E27FC236}">
                <a16:creationId xmlns:a16="http://schemas.microsoft.com/office/drawing/2014/main" id="{1FE0F5EB-E1B8-314B-9469-CFF07DF28895}"/>
              </a:ext>
            </a:extLst>
          </p:cNvPr>
          <p:cNvSpPr>
            <a:spLocks noGrp="1"/>
          </p:cNvSpPr>
          <p:nvPr>
            <p:ph type="pic" sz="quarter" idx="15" hasCustomPrompt="1"/>
          </p:nvPr>
        </p:nvSpPr>
        <p:spPr>
          <a:xfrm>
            <a:off x="0" y="0"/>
            <a:ext cx="9144000" cy="5143500"/>
          </a:xfrm>
        </p:spPr>
        <p:txBody>
          <a:bodyPr/>
          <a:lstStyle>
            <a:lvl1pPr marL="0" indent="0" algn="ctr">
              <a:buNone/>
              <a:defRPr>
                <a:solidFill>
                  <a:schemeClr val="accent1">
                    <a:lumMod val="60000"/>
                    <a:lumOff val="40000"/>
                  </a:schemeClr>
                </a:solidFill>
              </a:defRPr>
            </a:lvl1pPr>
          </a:lstStyle>
          <a:p>
            <a:r>
              <a:rPr lang="en-US" dirty="0"/>
              <a:t>Click icon to insert full image. After inserting, select, and send to back. Then edit text.</a:t>
            </a:r>
          </a:p>
        </p:txBody>
      </p:sp>
    </p:spTree>
    <p:extLst>
      <p:ext uri="{BB962C8B-B14F-4D97-AF65-F5344CB8AC3E}">
        <p14:creationId xmlns:p14="http://schemas.microsoft.com/office/powerpoint/2010/main" val="248891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Pacific">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F43236-67B7-FC47-A5BE-245E27EF863F}"/>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9" name="Picture 8">
            <a:extLst>
              <a:ext uri="{FF2B5EF4-FFF2-40B4-BE49-F238E27FC236}">
                <a16:creationId xmlns:a16="http://schemas.microsoft.com/office/drawing/2014/main" id="{40B596DE-D80B-274B-82F1-B404FEEF3A3C}"/>
              </a:ext>
            </a:extLst>
          </p:cNvPr>
          <p:cNvPicPr>
            <a:picLocks noChangeAspect="1"/>
          </p:cNvPicPr>
          <p:nvPr userDrawn="1"/>
        </p:nvPicPr>
        <p:blipFill>
          <a:blip r:embed="rId3"/>
          <a:stretch>
            <a:fillRect/>
          </a:stretch>
        </p:blipFill>
        <p:spPr>
          <a:xfrm>
            <a:off x="7575458" y="323633"/>
            <a:ext cx="1257132" cy="626194"/>
          </a:xfrm>
          <a:prstGeom prst="rect">
            <a:avLst/>
          </a:prstGeom>
        </p:spPr>
      </p:pic>
    </p:spTree>
    <p:extLst>
      <p:ext uri="{BB962C8B-B14F-4D97-AF65-F5344CB8AC3E}">
        <p14:creationId xmlns:p14="http://schemas.microsoft.com/office/powerpoint/2010/main" val="223509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page Christchurch Pacific">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F43236-67B7-FC47-A5BE-245E27EF863F}"/>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8" name="Picture 7">
            <a:extLst>
              <a:ext uri="{FF2B5EF4-FFF2-40B4-BE49-F238E27FC236}">
                <a16:creationId xmlns:a16="http://schemas.microsoft.com/office/drawing/2014/main" id="{9C26124E-B1F7-314F-AC5E-FC1A5C97D9B1}"/>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32469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page Wellington Pacific">
    <p:bg>
      <p:bgPr>
        <a:solidFill>
          <a:srgbClr val="00508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F43236-67B7-FC47-A5BE-245E27EF863F}"/>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7" name="Picture 6">
            <a:extLst>
              <a:ext uri="{FF2B5EF4-FFF2-40B4-BE49-F238E27FC236}">
                <a16:creationId xmlns:a16="http://schemas.microsoft.com/office/drawing/2014/main" id="{9A22100F-F993-AD4C-A294-F383DBD6EFEC}"/>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351961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page Maori">
    <p:bg>
      <p:bgPr>
        <a:solidFill>
          <a:srgbClr val="00508F"/>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C3D6EB-1FEB-2347-8EA6-75C9C233714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9" name="Picture 8">
            <a:extLst>
              <a:ext uri="{FF2B5EF4-FFF2-40B4-BE49-F238E27FC236}">
                <a16:creationId xmlns:a16="http://schemas.microsoft.com/office/drawing/2014/main" id="{40B596DE-D80B-274B-82F1-B404FEEF3A3C}"/>
              </a:ext>
            </a:extLst>
          </p:cNvPr>
          <p:cNvPicPr>
            <a:picLocks noChangeAspect="1"/>
          </p:cNvPicPr>
          <p:nvPr userDrawn="1"/>
        </p:nvPicPr>
        <p:blipFill>
          <a:blip r:embed="rId3"/>
          <a:stretch>
            <a:fillRect/>
          </a:stretch>
        </p:blipFill>
        <p:spPr>
          <a:xfrm>
            <a:off x="7575458" y="323633"/>
            <a:ext cx="1257132" cy="626194"/>
          </a:xfrm>
          <a:prstGeom prst="rect">
            <a:avLst/>
          </a:prstGeom>
        </p:spPr>
      </p:pic>
    </p:spTree>
    <p:extLst>
      <p:ext uri="{BB962C8B-B14F-4D97-AF65-F5344CB8AC3E}">
        <p14:creationId xmlns:p14="http://schemas.microsoft.com/office/powerpoint/2010/main" val="158268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page Christchurch Maori">
    <p:bg>
      <p:bgPr>
        <a:solidFill>
          <a:srgbClr val="00508F"/>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C3D6EB-1FEB-2347-8EA6-75C9C233714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8" name="Picture 7">
            <a:extLst>
              <a:ext uri="{FF2B5EF4-FFF2-40B4-BE49-F238E27FC236}">
                <a16:creationId xmlns:a16="http://schemas.microsoft.com/office/drawing/2014/main" id="{8D0E14D0-4EC5-9B4F-B6E4-5CED127B8A7A}"/>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56562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page Wellington Maori">
    <p:bg>
      <p:bgPr>
        <a:solidFill>
          <a:srgbClr val="00508F"/>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C3D6EB-1FEB-2347-8EA6-75C9C233714E}"/>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7" name="Text Placeholder 4">
            <a:extLst>
              <a:ext uri="{FF2B5EF4-FFF2-40B4-BE49-F238E27FC236}">
                <a16:creationId xmlns:a16="http://schemas.microsoft.com/office/drawing/2014/main" id="{E989B577-02B8-B947-9BF8-5626CDB052DD}"/>
              </a:ext>
            </a:extLst>
          </p:cNvPr>
          <p:cNvSpPr>
            <a:spLocks noGrp="1"/>
          </p:cNvSpPr>
          <p:nvPr>
            <p:ph type="body" sz="quarter" idx="13"/>
          </p:nvPr>
        </p:nvSpPr>
        <p:spPr>
          <a:xfrm>
            <a:off x="1056915" y="2384145"/>
            <a:ext cx="6968919" cy="939707"/>
          </a:xfrm>
        </p:spPr>
        <p:txBody>
          <a:bodyPr>
            <a:noAutofit/>
          </a:bodyPr>
          <a:lstStyle>
            <a:lvl1pPr marL="0" indent="0" algn="l">
              <a:lnSpc>
                <a:spcPts val="3000"/>
              </a:lnSpc>
              <a:buNone/>
              <a:defRPr sz="3750" b="1">
                <a:solidFill>
                  <a:srgbClr val="F9C000"/>
                </a:solidFill>
              </a:defRPr>
            </a:lvl1pPr>
          </a:lstStyle>
          <a:p>
            <a:pPr lvl="0"/>
            <a:r>
              <a:rPr lang="en-GB"/>
              <a:t>Click to edit Master text styles</a:t>
            </a:r>
          </a:p>
        </p:txBody>
      </p:sp>
      <p:sp>
        <p:nvSpPr>
          <p:cNvPr id="28" name="Text Placeholder 4">
            <a:extLst>
              <a:ext uri="{FF2B5EF4-FFF2-40B4-BE49-F238E27FC236}">
                <a16:creationId xmlns:a16="http://schemas.microsoft.com/office/drawing/2014/main" id="{5C50D7ED-159E-FC4B-816C-E630009F9214}"/>
              </a:ext>
            </a:extLst>
          </p:cNvPr>
          <p:cNvSpPr>
            <a:spLocks noGrp="1"/>
          </p:cNvSpPr>
          <p:nvPr>
            <p:ph type="body" sz="quarter" idx="15" hasCustomPrompt="1"/>
          </p:nvPr>
        </p:nvSpPr>
        <p:spPr>
          <a:xfrm>
            <a:off x="1056915" y="4330486"/>
            <a:ext cx="4787294" cy="252812"/>
          </a:xfrm>
        </p:spPr>
        <p:txBody>
          <a:bodyPr>
            <a:noAutofit/>
          </a:bodyPr>
          <a:lstStyle>
            <a:lvl1pPr marL="0" indent="0" algn="l">
              <a:buNone/>
              <a:defRPr sz="1350" b="0" i="0" baseline="0">
                <a:solidFill>
                  <a:schemeClr val="accent5">
                    <a:lumMod val="60000"/>
                    <a:lumOff val="40000"/>
                  </a:schemeClr>
                </a:solidFill>
                <a:latin typeface="Arial" panose="020B0604020202020204" pitchFamily="34" charset="0"/>
                <a:ea typeface="Arial" panose="020B0606030504020204" pitchFamily="34" charset="0"/>
                <a:cs typeface="Arial" panose="020B0604020202020204" pitchFamily="34" charset="0"/>
              </a:defRPr>
            </a:lvl1pPr>
            <a:lvl2pPr>
              <a:defRPr b="1" i="0">
                <a:latin typeface="Arial" panose="020B0606030504020204" pitchFamily="34" charset="0"/>
                <a:ea typeface="Arial" panose="020B0606030504020204" pitchFamily="34" charset="0"/>
                <a:cs typeface="Arial" panose="020B0606030504020204" pitchFamily="34" charset="0"/>
              </a:defRPr>
            </a:lvl2pPr>
            <a:lvl3pPr>
              <a:defRPr b="1" i="0">
                <a:latin typeface="Arial" panose="020B0606030504020204" pitchFamily="34" charset="0"/>
                <a:ea typeface="Arial" panose="020B0606030504020204" pitchFamily="34" charset="0"/>
                <a:cs typeface="Arial" panose="020B0606030504020204" pitchFamily="34" charset="0"/>
              </a:defRPr>
            </a:lvl3pPr>
            <a:lvl4pPr>
              <a:defRPr b="1" i="0">
                <a:latin typeface="Arial" panose="020B0606030504020204" pitchFamily="34" charset="0"/>
                <a:ea typeface="Arial" panose="020B0606030504020204" pitchFamily="34" charset="0"/>
                <a:cs typeface="Arial" panose="020B0606030504020204" pitchFamily="34" charset="0"/>
              </a:defRPr>
            </a:lvl4pPr>
            <a:lvl5pPr>
              <a:defRPr b="1" i="0">
                <a:latin typeface="Arial" panose="020B0606030504020204" pitchFamily="34" charset="0"/>
                <a:ea typeface="Arial" panose="020B0606030504020204" pitchFamily="34" charset="0"/>
                <a:cs typeface="Arial" panose="020B0606030504020204" pitchFamily="34" charset="0"/>
              </a:defRPr>
            </a:lvl5pPr>
          </a:lstStyle>
          <a:p>
            <a:pPr lvl="0"/>
            <a:r>
              <a:rPr lang="en-GB" dirty="0"/>
              <a:t>Click to add presenter | date</a:t>
            </a:r>
          </a:p>
        </p:txBody>
      </p:sp>
      <p:sp>
        <p:nvSpPr>
          <p:cNvPr id="24" name="Text Placeholder 23">
            <a:extLst>
              <a:ext uri="{FF2B5EF4-FFF2-40B4-BE49-F238E27FC236}">
                <a16:creationId xmlns:a16="http://schemas.microsoft.com/office/drawing/2014/main" id="{BE8FF240-2C96-184B-BF50-BCC6EFB69007}"/>
              </a:ext>
            </a:extLst>
          </p:cNvPr>
          <p:cNvSpPr>
            <a:spLocks noGrp="1"/>
          </p:cNvSpPr>
          <p:nvPr>
            <p:ph type="body" sz="quarter" idx="16" hasCustomPrompt="1"/>
          </p:nvPr>
        </p:nvSpPr>
        <p:spPr>
          <a:xfrm>
            <a:off x="1057275" y="1956463"/>
            <a:ext cx="6968559" cy="358775"/>
          </a:xfrm>
        </p:spPr>
        <p:txBody>
          <a:bodyPr>
            <a:normAutofit/>
          </a:bodyPr>
          <a:lstStyle>
            <a:lvl1pPr marL="0" indent="0">
              <a:buNone/>
              <a:defRPr sz="1600" b="1" i="0">
                <a:solidFill>
                  <a:schemeClr val="bg1"/>
                </a:solidFill>
                <a:latin typeface="Arial" panose="020B0604020202020204" pitchFamily="34" charset="0"/>
                <a:cs typeface="Arial" panose="020B0604020202020204" pitchFamily="34" charset="0"/>
              </a:defRPr>
            </a:lvl1pPr>
          </a:lstStyle>
          <a:p>
            <a:pPr lvl="0"/>
            <a:r>
              <a:rPr lang="en-GB" dirty="0"/>
              <a:t>Click to add subtitle</a:t>
            </a:r>
            <a:endParaRPr lang="en-US" dirty="0"/>
          </a:p>
        </p:txBody>
      </p:sp>
      <p:pic>
        <p:nvPicPr>
          <p:cNvPr id="9" name="Picture 8">
            <a:extLst>
              <a:ext uri="{FF2B5EF4-FFF2-40B4-BE49-F238E27FC236}">
                <a16:creationId xmlns:a16="http://schemas.microsoft.com/office/drawing/2014/main" id="{FE254342-FECC-374E-A8F2-617B5B4AC732}"/>
              </a:ext>
            </a:extLst>
          </p:cNvPr>
          <p:cNvPicPr>
            <a:picLocks noChangeAspect="1"/>
          </p:cNvPicPr>
          <p:nvPr userDrawn="1"/>
        </p:nvPicPr>
        <p:blipFill>
          <a:blip r:embed="rId3"/>
          <a:stretch>
            <a:fillRect/>
          </a:stretch>
        </p:blipFill>
        <p:spPr>
          <a:xfrm>
            <a:off x="7570552" y="320752"/>
            <a:ext cx="1262038" cy="818619"/>
          </a:xfrm>
          <a:prstGeom prst="rect">
            <a:avLst/>
          </a:prstGeom>
        </p:spPr>
      </p:pic>
    </p:spTree>
    <p:extLst>
      <p:ext uri="{BB962C8B-B14F-4D97-AF65-F5344CB8AC3E}">
        <p14:creationId xmlns:p14="http://schemas.microsoft.com/office/powerpoint/2010/main" val="177673313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628650" y="4767264"/>
            <a:ext cx="5486401" cy="273844"/>
          </a:xfrm>
          <a:prstGeom prst="rect">
            <a:avLst/>
          </a:prstGeom>
        </p:spPr>
        <p:txBody>
          <a:bodyPr vert="horz" lIns="91440" tIns="45720" rIns="91440" bIns="45720" rtlCol="0" anchor="ctr"/>
          <a:lstStyle>
            <a:lvl1pPr algn="ctr">
              <a:defRPr sz="900" b="0" i="0">
                <a:solidFill>
                  <a:schemeClr val="tx1">
                    <a:tint val="75000"/>
                  </a:schemeClr>
                </a:solidFill>
                <a:latin typeface="Arial" panose="020B0604020202020204" pitchFamily="34" charset="0"/>
                <a:ea typeface="Arial" panose="020B0306030504020204" pitchFamily="34" charset="0"/>
                <a:cs typeface="Arial" panose="020B0604020202020204" pitchFamily="34" charset="0"/>
              </a:defRPr>
            </a:lvl1pPr>
          </a:lstStyle>
          <a:p>
            <a:endParaRPr lang="en-US" dirty="0"/>
          </a:p>
        </p:txBody>
      </p:sp>
      <p:sp>
        <p:nvSpPr>
          <p:cNvPr id="7" name="Title Placeholder 6">
            <a:extLst>
              <a:ext uri="{FF2B5EF4-FFF2-40B4-BE49-F238E27FC236}">
                <a16:creationId xmlns:a16="http://schemas.microsoft.com/office/drawing/2014/main" id="{511E7907-00B2-9242-A4A2-7F4EEFCF39D3}"/>
              </a:ext>
            </a:extLst>
          </p:cNvPr>
          <p:cNvSpPr>
            <a:spLocks noGrp="1"/>
          </p:cNvSpPr>
          <p:nvPr>
            <p:ph type="title"/>
          </p:nvPr>
        </p:nvSpPr>
        <p:spPr>
          <a:xfrm>
            <a:off x="628651" y="273845"/>
            <a:ext cx="7886700" cy="993599"/>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6" name="Slide Number Placeholder 7">
            <a:extLst>
              <a:ext uri="{FF2B5EF4-FFF2-40B4-BE49-F238E27FC236}">
                <a16:creationId xmlns:a16="http://schemas.microsoft.com/office/drawing/2014/main" id="{732F2C2C-44BE-2648-9DA0-E8064109C893}"/>
              </a:ext>
            </a:extLst>
          </p:cNvPr>
          <p:cNvSpPr>
            <a:spLocks noGrp="1"/>
          </p:cNvSpPr>
          <p:nvPr>
            <p:ph type="sldNum" sz="quarter" idx="4"/>
          </p:nvPr>
        </p:nvSpPr>
        <p:spPr>
          <a:xfrm>
            <a:off x="6845538" y="4768200"/>
            <a:ext cx="2057400" cy="273844"/>
          </a:xfrm>
          <a:prstGeom prst="rect">
            <a:avLst/>
          </a:prstGeom>
        </p:spPr>
        <p:txBody>
          <a:bodyPr vert="horz" lIns="91440" tIns="45720" rIns="91440" bIns="45720" rtlCol="0" anchor="ctr"/>
          <a:lstStyle>
            <a:lvl1pPr algn="r">
              <a:defRPr sz="900" b="0" i="0">
                <a:solidFill>
                  <a:schemeClr val="bg1">
                    <a:lumMod val="65000"/>
                  </a:schemeClr>
                </a:solidFill>
                <a:latin typeface="Arial" panose="020B0604020202020204" pitchFamily="34" charset="0"/>
              </a:defRPr>
            </a:lvl1pPr>
          </a:lstStyle>
          <a:p>
            <a:fld id="{9445717F-2858-4043-A9CA-B2273EB60975}" type="slidenum">
              <a:rPr lang="en-US" smtClean="0"/>
              <a:pPr/>
              <a:t>‹#›</a:t>
            </a:fld>
            <a:endParaRPr lang="en-US" dirty="0"/>
          </a:p>
        </p:txBody>
      </p:sp>
    </p:spTree>
    <p:extLst>
      <p:ext uri="{BB962C8B-B14F-4D97-AF65-F5344CB8AC3E}">
        <p14:creationId xmlns:p14="http://schemas.microsoft.com/office/powerpoint/2010/main" val="3217943478"/>
      </p:ext>
    </p:extLst>
  </p:cSld>
  <p:clrMap bg1="lt1" tx1="dk1" bg2="lt2" tx2="dk2" accent1="accent1" accent2="accent2" accent3="accent3" accent4="accent4" accent5="accent5" accent6="accent6" hlink="hlink" folHlink="folHlink"/>
  <p:sldLayoutIdLst>
    <p:sldLayoutId id="2147483685" r:id="rId1"/>
    <p:sldLayoutId id="2147483733" r:id="rId2"/>
    <p:sldLayoutId id="2147483732" r:id="rId3"/>
    <p:sldLayoutId id="2147483725" r:id="rId4"/>
    <p:sldLayoutId id="2147483735" r:id="rId5"/>
    <p:sldLayoutId id="2147483734" r:id="rId6"/>
    <p:sldLayoutId id="2147483724" r:id="rId7"/>
    <p:sldLayoutId id="2147483736" r:id="rId8"/>
    <p:sldLayoutId id="2147483737" r:id="rId9"/>
    <p:sldLayoutId id="2147483715" r:id="rId10"/>
    <p:sldLayoutId id="2147483699" r:id="rId11"/>
    <p:sldLayoutId id="2147483703" r:id="rId12"/>
    <p:sldLayoutId id="2147483704" r:id="rId13"/>
    <p:sldLayoutId id="2147483705" r:id="rId14"/>
    <p:sldLayoutId id="2147483700" r:id="rId15"/>
    <p:sldLayoutId id="2147483701" r:id="rId16"/>
    <p:sldLayoutId id="2147483690" r:id="rId17"/>
    <p:sldLayoutId id="2147483726" r:id="rId18"/>
    <p:sldLayoutId id="2147483727" r:id="rId19"/>
    <p:sldLayoutId id="2147483711" r:id="rId20"/>
    <p:sldLayoutId id="2147483718" r:id="rId21"/>
    <p:sldLayoutId id="2147483721" r:id="rId22"/>
    <p:sldLayoutId id="2147483719" r:id="rId23"/>
    <p:sldLayoutId id="2147483695" r:id="rId24"/>
    <p:sldLayoutId id="2147483716" r:id="rId25"/>
    <p:sldLayoutId id="2147483712" r:id="rId26"/>
    <p:sldLayoutId id="2147483723" r:id="rId27"/>
    <p:sldLayoutId id="2147483686" r:id="rId28"/>
    <p:sldLayoutId id="2147483698" r:id="rId29"/>
    <p:sldLayoutId id="2147483694" r:id="rId30"/>
    <p:sldLayoutId id="2147483702" r:id="rId31"/>
    <p:sldLayoutId id="2147483730" r:id="rId32"/>
    <p:sldLayoutId id="2147483729" r:id="rId33"/>
    <p:sldLayoutId id="2147483710" r:id="rId34"/>
  </p:sldLayoutIdLst>
  <p:hf hdr="0" ftr="0" dt="0"/>
  <p:txStyles>
    <p:titleStyle>
      <a:lvl1pPr algn="l" defTabSz="685800" rtl="0" eaLnBrk="1" latinLnBrk="0" hangingPunct="1">
        <a:lnSpc>
          <a:spcPct val="90000"/>
        </a:lnSpc>
        <a:spcBef>
          <a:spcPct val="0"/>
        </a:spcBef>
        <a:buNone/>
        <a:defRPr sz="3300" b="1" i="0" kern="1200" baseline="0">
          <a:solidFill>
            <a:srgbClr val="00508F"/>
          </a:solidFill>
          <a:latin typeface="Arial" panose="020B0604020202020204" pitchFamily="34" charset="0"/>
          <a:ea typeface="Arial" panose="020B0606030504020204"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700" b="0" i="0" kern="1200" baseline="0">
          <a:solidFill>
            <a:schemeClr val="tx1">
              <a:lumMod val="65000"/>
              <a:lumOff val="35000"/>
            </a:schemeClr>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600" kern="1200" baseline="0">
          <a:solidFill>
            <a:schemeClr val="tx1">
              <a:lumMod val="65000"/>
              <a:lumOff val="35000"/>
            </a:schemeClr>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baseline="0">
          <a:solidFill>
            <a:schemeClr val="tx1">
              <a:lumMod val="65000"/>
              <a:lumOff val="35000"/>
            </a:schemeClr>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00" kern="1200" baseline="0">
          <a:solidFill>
            <a:schemeClr val="tx1">
              <a:lumMod val="65000"/>
              <a:lumOff val="35000"/>
            </a:schemeClr>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00" kern="1200" baseline="0">
          <a:solidFill>
            <a:schemeClr val="tx1">
              <a:lumMod val="65000"/>
              <a:lumOff val="35000"/>
            </a:schemeClr>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www.borrinfoundation.nz/wp-content/uploads/2022/11/RH5-Prenuptial-or-Contracting-Out-Agreements.pdf"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F4D1DC2-D139-9497-6A9D-9FE78E048530}"/>
              </a:ext>
            </a:extLst>
          </p:cNvPr>
          <p:cNvSpPr>
            <a:spLocks noGrp="1"/>
          </p:cNvSpPr>
          <p:nvPr>
            <p:ph type="title" idx="4294967295"/>
          </p:nvPr>
        </p:nvSpPr>
        <p:spPr>
          <a:xfrm>
            <a:off x="1057275" y="1955800"/>
            <a:ext cx="6969125" cy="10779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Legal Status of De Facto Relationships in New Zealand</a:t>
            </a:r>
          </a:p>
        </p:txBody>
      </p:sp>
      <p:sp>
        <p:nvSpPr>
          <p:cNvPr id="3" name="Text Placeholder 2">
            <a:extLst>
              <a:ext uri="{FF2B5EF4-FFF2-40B4-BE49-F238E27FC236}">
                <a16:creationId xmlns:a16="http://schemas.microsoft.com/office/drawing/2014/main" id="{2254A747-5A60-9139-2FEE-CC745C754975}"/>
              </a:ext>
            </a:extLst>
          </p:cNvPr>
          <p:cNvSpPr>
            <a:spLocks noGrp="1"/>
          </p:cNvSpPr>
          <p:nvPr>
            <p:ph type="body" sz="quarter" idx="15"/>
          </p:nvPr>
        </p:nvSpPr>
        <p:spPr>
          <a:xfrm>
            <a:off x="1056915" y="3947532"/>
            <a:ext cx="6449478" cy="635766"/>
          </a:xfrm>
        </p:spPr>
        <p:txBody>
          <a:bodyPr/>
          <a:lstStyle/>
          <a:p>
            <a:pPr algn="ctr"/>
            <a:r>
              <a:rPr lang="en-US" sz="1200" dirty="0">
                <a:solidFill>
                  <a:schemeClr val="bg1"/>
                </a:solidFill>
                <a:ea typeface="Palatino" pitchFamily="2" charset="77"/>
              </a:rPr>
              <a:t>Margaret Briggs, University of Otago, 27 January 2023</a:t>
            </a:r>
          </a:p>
          <a:p>
            <a:pPr algn="ctr"/>
            <a:r>
              <a:rPr lang="en-US" sz="1200" dirty="0" err="1">
                <a:solidFill>
                  <a:schemeClr val="bg1"/>
                </a:solidFill>
                <a:ea typeface="Palatino" pitchFamily="2" charset="77"/>
              </a:rPr>
              <a:t>margaret.briggs@otago.ac.nz</a:t>
            </a:r>
            <a:endParaRPr lang="en-US" sz="1200" dirty="0">
              <a:solidFill>
                <a:schemeClr val="bg1"/>
              </a:solidFill>
              <a:ea typeface="Palatino" pitchFamily="2" charset="77"/>
            </a:endParaRPr>
          </a:p>
        </p:txBody>
      </p:sp>
    </p:spTree>
    <p:extLst>
      <p:ext uri="{BB962C8B-B14F-4D97-AF65-F5344CB8AC3E}">
        <p14:creationId xmlns:p14="http://schemas.microsoft.com/office/powerpoint/2010/main" val="84368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C55620F-B637-15D2-4208-ACBDB4DBCC75}"/>
              </a:ext>
            </a:extLst>
          </p:cNvPr>
          <p:cNvSpPr>
            <a:spLocks noGrp="1"/>
          </p:cNvSpPr>
          <p:nvPr>
            <p:ph type="title" idx="4294967295"/>
          </p:nvPr>
        </p:nvSpPr>
        <p:spPr>
          <a:xfrm>
            <a:off x="0" y="0"/>
            <a:ext cx="9144000" cy="4876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Awareness of PRA (in force since 1 Feb 2002)</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Borrin</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study findings:*</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79% of interviewees aware of PRA’s equal sharing rules.</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68% aware the PRA applies to married and unmarried couples.</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48% aware PRA applies to couples living together for 3+ years.</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Acceptance of PRA</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74% agreed with PRA (32% strongly agreed with it, 6% strongly disagreed with it).</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Those who had experienced a breakup with property division were more likely to strongly agree (37%) or strongly disagree (10%).</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*https://</a:t>
            </a:r>
            <a:r>
              <a:rPr kumimoji="0" lang="en-US" sz="14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www.borrinfoundation.nz</a:t>
            </a:r>
            <a:r>
              <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/report-relationship-property-division-in-new-zealand-public-attitudes-and-values/</a:t>
            </a:r>
          </a:p>
          <a:p>
            <a:pPr marL="342900" marR="0" lvl="0" indent="-342900" algn="l"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US" sz="2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0137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C54337-10AF-FF49-9BF3-D0E5E65A7CFB}"/>
              </a:ext>
            </a:extLst>
          </p:cNvPr>
          <p:cNvSpPr>
            <a:spLocks noGrp="1"/>
          </p:cNvSpPr>
          <p:nvPr>
            <p:ph type="title" idx="4294967295"/>
          </p:nvPr>
        </p:nvSpPr>
        <p:spPr>
          <a:xfrm>
            <a:off x="0" y="0"/>
            <a:ext cx="9144000" cy="49117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Reform</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Law Commission – </a:t>
            </a:r>
            <a:r>
              <a:rPr kumimoji="0" lang="en-US" sz="1800" b="1" i="1"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Review of the Property (Relationships) Act 1976  </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(NZLC R143, 2019) </a:t>
            </a:r>
            <a:endPar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Law Com generally satisfied with current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definition and qualifying period. New Act should provide partners with greater guidance about when a relationship is likely to be a qualifying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Recommended a statutory presumption that two people are in a qualifying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if they have maintained a common household for 3+ years. Would increase certainty, give more weight to common residence and reduce need for detailed inquiry.</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No recommendation to include polyamorous relationships, other domestic relationships.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p:txBody>
      </p:sp>
    </p:spTree>
    <p:extLst>
      <p:ext uri="{BB962C8B-B14F-4D97-AF65-F5344CB8AC3E}">
        <p14:creationId xmlns:p14="http://schemas.microsoft.com/office/powerpoint/2010/main" val="391306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A5E552-B06F-2248-B93B-B954F541DB0C}"/>
              </a:ext>
            </a:extLst>
          </p:cNvPr>
          <p:cNvSpPr>
            <a:spLocks noGrp="1"/>
          </p:cNvSpPr>
          <p:nvPr>
            <p:ph type="title" idx="4294967295"/>
          </p:nvPr>
        </p:nvSpPr>
        <p:spPr>
          <a:xfrm>
            <a:off x="0" y="0"/>
            <a:ext cx="9144000" cy="4902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Anomalies where </a:t>
            </a:r>
            <a:r>
              <a:rPr kumimoji="0" lang="en-US" sz="1600" b="1" i="0" u="sng"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are not treated the same as marriages/civil unions</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Adoption Act 1955</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s 3 “…an adoption order may be made on the application of </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 spouses jointly </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in respect of a child”.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BUT: HC has held that 2 people of the opposite sex living in a </a:t>
            </a:r>
            <a:r>
              <a:rPr kumimoji="0" lang="en-US" sz="16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can adopt; 	“spouse”, meaning a legally married person, breached NZ’s antidiscrimination laws 	(</a:t>
            </a:r>
            <a:r>
              <a:rPr kumimoji="0" lang="en-US" sz="1600" b="1" i="1"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 Application by AMM and KJO to Adopt a Child</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[2010] NZFLR 629).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Following marriage equality laws in 2013, Adoption Act was amended to allow married same-sex couples to adopt, but position of civil union or </a:t>
            </a:r>
            <a:r>
              <a:rPr kumimoji="0" lang="en-US" sz="16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partners was not addressed.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BUT: FC has held that same sex </a:t>
            </a:r>
            <a:r>
              <a:rPr kumimoji="0" lang="en-US" sz="16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partners in stable and committed </a:t>
            </a:r>
            <a:r>
              <a:rPr kumimoji="0" lang="en-US" sz="16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can adopt 	(</a:t>
            </a:r>
            <a:r>
              <a:rPr kumimoji="0" lang="en-US" sz="1600" b="1" i="1"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 </a:t>
            </a:r>
            <a:r>
              <a:rPr kumimoji="0" lang="en-US" sz="1600" b="1" i="1"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Pierney</a:t>
            </a:r>
            <a:r>
              <a:rPr kumimoji="0" lang="en-US" sz="1600" b="1" i="1"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[2016] NZFLR 53 (FC) held).</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Law reform: June 2021 Ministry of Justice discussion document: restrictions based on marital status no longer reflect society’s attitudes.</a:t>
            </a:r>
          </a:p>
          <a:p>
            <a:pPr marL="0" marR="0" lvl="0" indent="0" algn="just"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r>
              <a:rPr kumimoji="0" lang="nl-BE" sz="12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endParaRPr kumimoji="0" lang="en-NZ" sz="12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p:txBody>
      </p:sp>
    </p:spTree>
    <p:extLst>
      <p:ext uri="{BB962C8B-B14F-4D97-AF65-F5344CB8AC3E}">
        <p14:creationId xmlns:p14="http://schemas.microsoft.com/office/powerpoint/2010/main" val="281216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D0380C-6A99-B34B-8600-1BC02AE6CAC0}"/>
              </a:ext>
            </a:extLst>
          </p:cNvPr>
          <p:cNvSpPr>
            <a:spLocks noGrp="1"/>
          </p:cNvSpPr>
          <p:nvPr>
            <p:ph type="title" idx="4294967295"/>
          </p:nvPr>
        </p:nvSpPr>
        <p:spPr>
          <a:xfrm>
            <a:off x="0" y="0"/>
            <a:ext cx="9144000" cy="48799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Anomalies</a:t>
            </a:r>
            <a:r>
              <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continued</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Stat</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us of Children Act 1969  </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5 Presumptions as to parenthood</a:t>
            </a:r>
          </a:p>
          <a:p>
            <a:pPr marL="342900" marR="0" lvl="0" indent="-342900" algn="l" defTabSz="685800" rtl="0" eaLnBrk="1" fontAlgn="auto" latinLnBrk="0" hangingPunct="1">
              <a:lnSpc>
                <a:spcPct val="90000"/>
              </a:lnSpc>
              <a:spcBef>
                <a:spcPts val="750"/>
              </a:spcBef>
              <a:spcAft>
                <a:spcPts val="0"/>
              </a:spcAft>
              <a:buClrTx/>
              <a:buSzTx/>
              <a:buFont typeface="Arial" panose="020B0604020202020204" pitchFamily="34" charset="0"/>
              <a:buAutoNum type="arabicParenBoth"/>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 child born to a woman during her marriage, or within 10 months after the marriage has been dissolved by death or otherwise, shall, in the absence of evidence to the contrary, be presumed to be the child of its mother and her husband, or former husband, as the case may be.</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An old anomaly, rarely relied on these days. </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parents can simply record the father’s name on the birth certificate (requires the approval of both parents); </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or mother and father can make a joint declaration of paternity; or</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either can apply to the Family Court for a declaration of paternity.</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375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01365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FBAF63-5CF1-7647-98B1-B5BF8E59AF31}"/>
              </a:ext>
            </a:extLst>
          </p:cNvPr>
          <p:cNvSpPr>
            <a:spLocks noGrp="1"/>
          </p:cNvSpPr>
          <p:nvPr>
            <p:ph type="title" idx="4294967295"/>
          </p:nvPr>
        </p:nvSpPr>
        <p:spPr>
          <a:xfrm>
            <a:off x="0" y="-149225"/>
            <a:ext cx="9144000" cy="50212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4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Anomalies continued</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Wills Act 2007</a:t>
            </a:r>
            <a:endParaRPr kumimoji="0" lang="en-US" sz="1800" b="1" i="1"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Section 18:</a:t>
            </a:r>
            <a:r>
              <a:rPr kumimoji="0" lang="en-NZ" sz="180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rPr>
              <a:t>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 will is revoked if the will-maker </a:t>
            </a:r>
            <a:r>
              <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marries or enters into a civil union.</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commencement of a de facto relationship </a:t>
            </a:r>
            <a:r>
              <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does not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revoke a prior will of either partner.</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Section 19:</a:t>
            </a:r>
            <a:r>
              <a:rPr kumimoji="0" lang="en-NZ" sz="180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rPr>
              <a:t>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Dissolution/annulment of a marriage/civil union, or a separation order invalidates the provision made in a will to a former spouse/civil union partner and the will is read as if the former spouse or civil union partner died immediately before the deceased. </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The end of a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r>
              <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does not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automatically revoke gifts in a will in favour of the will-maker’s former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partner. The will-maker must change their will to prevent a former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dfp</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from taking under the will.</a:t>
            </a: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1992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51799C-8626-387D-B5E2-7F0906D31B25}"/>
              </a:ext>
            </a:extLst>
          </p:cNvPr>
          <p:cNvSpPr>
            <a:spLocks noGrp="1"/>
          </p:cNvSpPr>
          <p:nvPr>
            <p:ph type="title" idx="4294967295"/>
          </p:nvPr>
        </p:nvSpPr>
        <p:spPr>
          <a:xfrm>
            <a:off x="0" y="0"/>
            <a:ext cx="9144000" cy="49450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Property (Relationships) Act 1976, s 2D</a:t>
            </a:r>
          </a:p>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2D Meaning of de facto relationship</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(1) For the purposes of this Act, a </a:t>
            </a:r>
            <a:r>
              <a:rPr kumimoji="0" lang="en-NZ" sz="1100" b="1" i="1"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de facto relationship</a:t>
            </a: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is a relationship between 2 persons (regardless of their sex, sexual orientation, or gender identity)—</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 who are both aged 18 years or older; and</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(b) </a:t>
            </a:r>
            <a:r>
              <a:rPr kumimoji="0" lang="en-NZ" sz="11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who live together as a couple</a:t>
            </a: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and</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 who are not married to, or in a civil union with, one another.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(2) In determining whether 2 persons live together as a couple, all the circumstances of the relationship are to be taken into account including any of the following matters that are relevant in a particular case: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 the duration of the relationship:</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(b) the nature and extent of common residence: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 whether or not a sexual relationship exists: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(d) the degree of financial dependence or interdependence, and any arrangements for financial support, between the 	parties: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(e) the ownership, use, and acquisition of property:</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(f) the degree of mutual commitment to a shared life: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(g) the care and support of children:</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(h) the performance of household duties: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r>
              <a:rPr kumimoji="0" lang="en-NZ" sz="1100" b="1" i="0"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i</a:t>
            </a: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the reputation and public aspects of the relationship.</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(3) In determining whether 2 persons live together as a couple,—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 no finding in respect of any of the matters stated in subsection (2), or in respect of any combination of them, is to be 	regarded as necessary; and</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(b) a court is entitled to have regard to such matters, and to attach such weight to any matter, as may seem 	appropriate to the court in the circumstances of the case.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(4) For the purposes of this Act, a de facto relationship ends if—</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 the de facto partners cease to live together as a couple; or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1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(b) one of the de facto partners dies.</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375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8179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ED826C-2DD7-7246-89BC-2C3BE3BB653B}"/>
              </a:ext>
            </a:extLst>
          </p:cNvPr>
          <p:cNvSpPr>
            <a:spLocks noGrp="1"/>
          </p:cNvSpPr>
          <p:nvPr>
            <p:ph type="title" idx="4294967295"/>
          </p:nvPr>
        </p:nvSpPr>
        <p:spPr>
          <a:xfrm>
            <a:off x="255588" y="82550"/>
            <a:ext cx="8221662" cy="480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Relationships in New Zealand</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1.	</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Marriages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Marriage Act 1955 (as amended 2013).</a:t>
            </a:r>
            <a:r>
              <a:rPr kumimoji="0" lang="en-NZ" sz="1600" b="0"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Section 2 - </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a union of two people, 	regardless of their sex, sexual orientation, or gender identity.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2.	</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Civil Unions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Civil Union Act 2004. Section 4(1) - two people, whether they are of different 	or the same sex.</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3.	</a:t>
            </a:r>
            <a:r>
              <a:rPr kumimoji="0" lang="en-NZ" sz="16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De Facto Relationships (unmarried cohabitants)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Defined in two different statutes (see later)</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No official registered status. </a:t>
            </a:r>
            <a:r>
              <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With some limited exceptions , de facto 	partners are treated the same as married couples and registered civil 	union partners.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100000"/>
              </a:lnSpc>
              <a:spcBef>
                <a:spcPts val="750"/>
              </a:spcBef>
              <a:spcAft>
                <a:spcPts val="0"/>
              </a:spcAft>
              <a:buClrTx/>
              <a:buSzTx/>
              <a:buFont typeface="Wingdings" pitchFamily="2" charset="2"/>
              <a:buChar char="Ø"/>
              <a:tabLst/>
              <a:defRPr/>
            </a:pPr>
            <a:r>
              <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Not legally recognised: polyamorous relationships; non-intimate ‘friend’ or ‘domestic’ relationships etc.</a:t>
            </a:r>
          </a:p>
          <a:p>
            <a:pPr marL="285750" marR="0" lvl="0" indent="-285750" algn="l" defTabSz="685800" rtl="0" eaLnBrk="1" fontAlgn="auto" latinLnBrk="0" hangingPunct="1">
              <a:lnSpc>
                <a:spcPct val="100000"/>
              </a:lnSpc>
              <a:spcBef>
                <a:spcPts val="750"/>
              </a:spcBef>
              <a:spcAft>
                <a:spcPts val="0"/>
              </a:spcAft>
              <a:buClrTx/>
              <a:buSzTx/>
              <a:buFont typeface="Wingdings" pitchFamily="2" charset="2"/>
              <a:buChar char="Ø"/>
              <a:tabLst/>
              <a:defRPr/>
            </a:pPr>
            <a:endParaRPr kumimoji="0" lang="en-US" sz="1400" b="1" i="0" u="none" strike="noStrike" kern="1200" cap="none" spc="0" normalizeH="0" baseline="0" noProof="0" dirty="0">
              <a:ln>
                <a:noFill/>
              </a:ln>
              <a:solidFill>
                <a:schemeClr val="bg1"/>
              </a:solidFill>
              <a:effectLst/>
              <a:uLnTx/>
              <a:uFillTx/>
              <a:latin typeface="Palatino" pitchFamily="2"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endParaRPr kumimoji="0" lang="nl-BE" sz="1400" b="1" i="0" u="none" strike="noStrike" kern="1200" cap="none" spc="0" normalizeH="0" baseline="0" noProof="0" dirty="0">
              <a:ln>
                <a:noFill/>
              </a:ln>
              <a:solidFill>
                <a:schemeClr val="bg1"/>
              </a:solidFill>
              <a:effectLst/>
              <a:uLnTx/>
              <a:uFillTx/>
              <a:latin typeface="Palatino" pitchFamily="2"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chemeClr val="bg1"/>
              </a:solidFill>
              <a:effectLst/>
              <a:uLnTx/>
              <a:uFillTx/>
              <a:latin typeface="Palatino" pitchFamily="2" charset="77"/>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endPar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857250" marR="0" lvl="1" indent="-34290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I</a:t>
            </a:r>
          </a:p>
        </p:txBody>
      </p:sp>
    </p:spTree>
    <p:extLst>
      <p:ext uri="{BB962C8B-B14F-4D97-AF65-F5344CB8AC3E}">
        <p14:creationId xmlns:p14="http://schemas.microsoft.com/office/powerpoint/2010/main" val="32167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EBC59E-BBF5-CB44-BF63-39258B1F418B}"/>
              </a:ext>
            </a:extLst>
          </p:cNvPr>
          <p:cNvSpPr>
            <a:spLocks noGrp="1"/>
          </p:cNvSpPr>
          <p:nvPr>
            <p:ph type="title" idx="4294967295"/>
          </p:nvPr>
        </p:nvSpPr>
        <p:spPr>
          <a:xfrm>
            <a:off x="0" y="0"/>
            <a:ext cx="9144000" cy="49704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NZ"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Statistics</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171450" marR="0" lvl="0" indent="-171450" algn="just"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Marriage rates declining </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1971 (the peak) - 45.5 per 1,000 eligible population</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2021 (including civil unions) – 7.7 per 1,000. (&gt;1/3 are now re-marriages/civil unions of one or both partners.)</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171450" marR="0" lvl="0" indent="-171450" algn="just"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Low uptake of civil unions </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300 civil unions per year 2005 – 2013. </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Since marriage equality laws passed in 2013, the number has further decreased to ≈</a:t>
            </a:r>
            <a:r>
              <a:rPr kumimoji="0" lang="en-NZ" sz="160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rPr>
              <a:t> </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60 per year.</a:t>
            </a:r>
          </a:p>
          <a:p>
            <a:pPr marL="285750" marR="0" lvl="0" indent="-285750" algn="just" defTabSz="685800" rtl="0" eaLnBrk="1" fontAlgn="auto" latinLnBrk="0" hangingPunct="1">
              <a:lnSpc>
                <a:spcPct val="90000"/>
              </a:lnSpc>
              <a:spcBef>
                <a:spcPts val="0"/>
              </a:spcBef>
              <a:spcAft>
                <a:spcPts val="0"/>
              </a:spcAft>
              <a:buClrTx/>
              <a:buSzTx/>
              <a:buFont typeface="Courier New" panose="02070309020205020404" pitchFamily="49" charset="0"/>
              <a:buChar char="o"/>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171450" marR="0" lvl="0" indent="-171450" algn="just"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Couples marrying later in life. In 2021: median age of marriage = 30.8 years for women and 32.2 for men. (1971: 20.8 and 23 respectively.)</a:t>
            </a:r>
          </a:p>
          <a:p>
            <a:pPr marL="171450" marR="0" lvl="0" indent="-171450" algn="just"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171450" marR="0" lvl="0" indent="-171450" algn="just"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Divorce rates are also falling. In 2021: 6.2 divorces for every 1,000 existing marriages and civil unions (</a:t>
            </a:r>
            <a:r>
              <a:rPr kumimoji="0" lang="en-NZ" sz="16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cf</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average of 8.4 over the previous five years). Continues general downward trend since the divorce peak in 1982 (Family Proceedings Act 1980 enacted no fault divorce).</a:t>
            </a:r>
          </a:p>
          <a:p>
            <a:pPr marL="285750" marR="0" lvl="0" indent="-285750" algn="just"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NZ"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NZ" sz="14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US" sz="1400" b="1" i="0" u="none" strike="noStrike" kern="1200" cap="none" spc="0" normalizeH="0" baseline="0" noProof="0" dirty="0">
              <a:ln>
                <a:noFill/>
              </a:ln>
              <a:solidFill>
                <a:srgbClr val="F9C000"/>
              </a:solidFill>
              <a:effectLst/>
              <a:uLnTx/>
              <a:uFillTx/>
              <a:latin typeface="Palatino" pitchFamily="2" charset="0"/>
              <a:ea typeface="+mn-ea"/>
              <a:cs typeface="Arial" panose="020B0604020202020204" pitchFamily="34" charset="0"/>
            </a:endParaRPr>
          </a:p>
        </p:txBody>
      </p:sp>
    </p:spTree>
    <p:extLst>
      <p:ext uri="{BB962C8B-B14F-4D97-AF65-F5344CB8AC3E}">
        <p14:creationId xmlns:p14="http://schemas.microsoft.com/office/powerpoint/2010/main" val="117724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ED826C-2DD7-7246-89BC-2C3BE3BB653B}"/>
              </a:ext>
            </a:extLst>
          </p:cNvPr>
          <p:cNvSpPr>
            <a:spLocks noGrp="1"/>
          </p:cNvSpPr>
          <p:nvPr>
            <p:ph type="title" idx="4294967295"/>
          </p:nvPr>
        </p:nvSpPr>
        <p:spPr>
          <a:xfrm>
            <a:off x="0" y="0"/>
            <a:ext cx="9144000" cy="48720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Statistics – DFRs</a:t>
            </a: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a:t>
            </a:r>
            <a:r>
              <a:rPr kumimoji="0" lang="mi-NZ"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fr statistics are not officially recorded. The census data relied on may not be entirely accurate.)</a:t>
            </a:r>
            <a:r>
              <a:rPr kumimoji="0" lang="en-NZ"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endParaRPr kumimoji="0" lang="en-US" sz="14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Steady growth of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t>
            </a:r>
          </a:p>
          <a:p>
            <a:pPr marL="285750" marR="0" lvl="0" indent="-285750" algn="l" defTabSz="6858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1981 – 3.8%</a:t>
            </a:r>
          </a:p>
          <a:p>
            <a:pPr marL="285750" marR="0" lvl="0" indent="-285750" algn="l" defTabSz="6858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1996 – 8.5%</a:t>
            </a:r>
          </a:p>
          <a:p>
            <a:pPr marL="285750" marR="0" lvl="0" indent="-285750" algn="l" defTabSz="6858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2006 – 20%</a:t>
            </a:r>
          </a:p>
          <a:p>
            <a:pPr marL="285750" marR="0" lvl="0" indent="-285750" algn="l" defTabSz="6858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2018 – 22.6% (‘spouse’ relationships = 77.4 % of relationships)</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25-34 age group accounts for 31% of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15-24 age group ≈ 20%.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Very </a:t>
            </a:r>
            <a:r>
              <a:rPr kumimoji="0" lang="mi-NZ"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common for dfr to be the first form of partnership prior to marriage</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itchFamily="2" charset="2"/>
              <a:buChar char="Ø"/>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30% of children are born into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(50% of all births are ex-nuptial).</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itchFamily="2" charset="2"/>
              <a:buChar char="Ø"/>
              <a:tabLst/>
              <a:defRPr/>
            </a:pPr>
            <a:endParaRPr kumimoji="0" lang="en-NZ" sz="1600" b="1" i="0" u="none" strike="noStrike" kern="1200" cap="none" spc="0" normalizeH="0" baseline="0" noProof="0" dirty="0">
              <a:ln>
                <a:noFill/>
              </a:ln>
              <a:solidFill>
                <a:schemeClr val="bg1"/>
              </a:solidFill>
              <a:effectLst/>
              <a:uLnTx/>
              <a:uFillTx/>
              <a:latin typeface="Palatino" pitchFamily="2" charset="0"/>
              <a:ea typeface="+mn-ea"/>
              <a:cs typeface="Arial" panose="020B0604020202020204" pitchFamily="34" charset="0"/>
            </a:endParaRPr>
          </a:p>
          <a:p>
            <a:pPr marL="285750" marR="0" lvl="0" indent="-285750" algn="l" defTabSz="685800" rtl="0" eaLnBrk="1" fontAlgn="auto" latinLnBrk="0" hangingPunct="1">
              <a:lnSpc>
                <a:spcPct val="100000"/>
              </a:lnSpc>
              <a:spcBef>
                <a:spcPts val="0"/>
              </a:spcBef>
              <a:spcAft>
                <a:spcPts val="0"/>
              </a:spcAft>
              <a:buClrTx/>
              <a:buSzTx/>
              <a:buFont typeface="Wingdings" pitchFamily="2" charset="2"/>
              <a:buChar char="§"/>
              <a:tabLst/>
              <a:defRPr/>
            </a:pPr>
            <a:endParaRPr kumimoji="0" lang="en-NZ" sz="1600" b="1" i="0" u="none" strike="noStrike" kern="1200" cap="none" spc="0" normalizeH="0" baseline="0" noProof="0" dirty="0">
              <a:ln>
                <a:noFill/>
              </a:ln>
              <a:solidFill>
                <a:schemeClr val="bg1"/>
              </a:solidFill>
              <a:effectLst/>
              <a:uLnTx/>
              <a:uFillTx/>
              <a:latin typeface="Palatino" pitchFamily="2" charset="0"/>
              <a:ea typeface="+mn-ea"/>
              <a:cs typeface="Arial" panose="020B0604020202020204" pitchFamily="34" charset="0"/>
            </a:endParaRPr>
          </a:p>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857250" marR="0" lvl="1" indent="-34290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en-US" sz="1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I</a:t>
            </a:r>
          </a:p>
        </p:txBody>
      </p:sp>
    </p:spTree>
    <p:extLst>
      <p:ext uri="{BB962C8B-B14F-4D97-AF65-F5344CB8AC3E}">
        <p14:creationId xmlns:p14="http://schemas.microsoft.com/office/powerpoint/2010/main" val="132247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70E42C-E492-474D-B6DC-DEB039624990}"/>
              </a:ext>
            </a:extLst>
          </p:cNvPr>
          <p:cNvSpPr>
            <a:spLocks noGrp="1"/>
          </p:cNvSpPr>
          <p:nvPr>
            <p:ph type="title" idx="4294967295"/>
          </p:nvPr>
        </p:nvSpPr>
        <p:spPr>
          <a:xfrm>
            <a:off x="0" y="0"/>
            <a:ext cx="9144000" cy="50688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Two statutory definitions of de facto relationship</a:t>
            </a:r>
          </a:p>
          <a:p>
            <a:pPr marL="0" marR="0" lvl="0" indent="0" algn="l" defTabSz="685800" rtl="0" eaLnBrk="1" fontAlgn="auto" latinLnBrk="0" hangingPunct="1">
              <a:lnSpc>
                <a:spcPct val="90000"/>
              </a:lnSpc>
              <a:spcBef>
                <a:spcPts val="750"/>
              </a:spcBef>
              <a:spcAft>
                <a:spcPts val="600"/>
              </a:spcAft>
              <a:buClrTx/>
              <a:buSzTx/>
              <a:buFont typeface="Arial" panose="020B0604020202020204" pitchFamily="34" charset="0"/>
              <a:buNone/>
              <a:tabLst/>
              <a:defRPr/>
            </a:pPr>
            <a:endPar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342900" marR="0" lvl="0" indent="-342900" algn="l" defTabSz="685800" rtl="0" eaLnBrk="1" fontAlgn="auto" latinLnBrk="0" hangingPunct="1">
              <a:lnSpc>
                <a:spcPct val="90000"/>
              </a:lnSpc>
              <a:spcBef>
                <a:spcPts val="750"/>
              </a:spcBef>
              <a:spcAft>
                <a:spcPts val="600"/>
              </a:spcAft>
              <a:buClrTx/>
              <a:buSzTx/>
              <a:buFont typeface="Arial" panose="020B0604020202020204" pitchFamily="34" charset="0"/>
              <a:buAutoNum type="arabicPeriod"/>
              <a:tabLst/>
              <a:defRPr/>
            </a:pPr>
            <a:r>
              <a:rPr kumimoji="0" lang="en-GB"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Section 14(1) Legislation Act 2019: </a:t>
            </a: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GB"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“In any legislation,</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r>
              <a:rPr kumimoji="0" lang="en-NZ" sz="1600" b="1" i="1"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de facto relationship</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means a relationship between 2 people (regardless of their sex, sexual orientation, or gender identity) who—</a:t>
            </a:r>
          </a:p>
          <a:p>
            <a:pPr marL="342900" marR="0" lvl="0" indent="-342900" algn="l" defTabSz="685800" rtl="0" eaLnBrk="1" fontAlgn="auto" latinLnBrk="0" hangingPunct="1">
              <a:lnSpc>
                <a:spcPct val="90000"/>
              </a:lnSpc>
              <a:spcBef>
                <a:spcPts val="0"/>
              </a:spcBef>
              <a:spcAft>
                <a:spcPts val="0"/>
              </a:spcAft>
              <a:buClrTx/>
              <a:buSzTx/>
              <a:buFont typeface="Arial" panose="020B0604020202020204" pitchFamily="34" charset="0"/>
              <a:buAutoNum type="alphaLcParenBoth"/>
              <a:tabLst/>
              <a:defRPr/>
            </a:pP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live together as a couple in a relationship </a:t>
            </a:r>
            <a:r>
              <a:rPr kumimoji="0" lang="en-NZ" sz="16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in the nature of marriage</a:t>
            </a:r>
            <a:r>
              <a:rPr kumimoji="0" lang="en-NZ"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or civil union…”</a:t>
            </a: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GB"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600"/>
              </a:spcAft>
              <a:buClrTx/>
              <a:buSzTx/>
              <a:buFont typeface="Wingdings" pitchFamily="2" charset="2"/>
              <a:buChar char="Ø"/>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‘default definition’ - applies unless another enactment provides otherwise.</a:t>
            </a:r>
            <a:r>
              <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Commomly applies in contexts where State rights/obligations depend on ‘marital’ status  (eg, for the purposes of benefit entitlement).</a:t>
            </a: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600" b="1" i="1"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Ruka</a:t>
            </a:r>
            <a:r>
              <a:rPr kumimoji="0" lang="en-US" sz="1600" b="1" i="1"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v Dept of Social Welfare </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[1997] 1 NZLR 154 (CA): A relationship ‘in the nature of marriage’ required </a:t>
            </a:r>
            <a:r>
              <a:rPr kumimoji="0" lang="en-US" sz="16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emotional commitment and financial interdependence</a:t>
            </a: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a:t>
            </a:r>
          </a:p>
          <a:p>
            <a:pPr marL="285750" marR="0" lvl="0" indent="-285750" algn="l"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R’s relationship was violent, her partner supplied no financial or emotional support. She was not in a relationship ‘in the nature of marriage’ = not guilty of benefit fraud.</a:t>
            </a:r>
          </a:p>
          <a:p>
            <a:pPr marL="285750" marR="0" lvl="0" indent="-285750" algn="l" defTabSz="685800" rtl="0" eaLnBrk="1" fontAlgn="auto" latinLnBrk="0" hangingPunct="1">
              <a:lnSpc>
                <a:spcPct val="90000"/>
              </a:lnSpc>
              <a:spcBef>
                <a:spcPts val="750"/>
              </a:spcBef>
              <a:spcAft>
                <a:spcPts val="600"/>
              </a:spcAft>
              <a:buClrTx/>
              <a:buSzTx/>
              <a:buFont typeface="Wingdings" pitchFamily="2" charset="2"/>
              <a:buChar char="Ø"/>
              <a:tabLst/>
              <a:defRPr/>
            </a:pPr>
            <a:endParaRPr kumimoji="0" lang="nl-BE" sz="16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nl-BE" sz="1600" b="1" i="0" u="none" strike="noStrike" kern="1200" cap="none" spc="0" normalizeH="0" baseline="0" noProof="0" dirty="0">
              <a:ln>
                <a:noFill/>
              </a:ln>
              <a:solidFill>
                <a:schemeClr val="bg1"/>
              </a:solidFill>
              <a:effectLst/>
              <a:uLnTx/>
              <a:uFillTx/>
              <a:latin typeface="Palatino" pitchFamily="2" charset="77"/>
              <a:ea typeface="Palatino" pitchFamily="2" charset="77"/>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endParaRPr kumimoji="0" lang="nl-BE" sz="1600" b="1" i="0" u="none" strike="noStrike" kern="1200" cap="none" spc="0" normalizeH="0" baseline="0" noProof="0" dirty="0">
              <a:ln>
                <a:noFill/>
              </a:ln>
              <a:solidFill>
                <a:schemeClr val="bg1"/>
              </a:solidFill>
              <a:effectLst/>
              <a:uLnTx/>
              <a:uFillTx/>
              <a:latin typeface="Palatino" pitchFamily="2" charset="77"/>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srgbClr val="F9C000"/>
              </a:solidFill>
              <a:effectLst/>
              <a:uLnTx/>
              <a:uFillTx/>
              <a:latin typeface="Palatino" pitchFamily="2" charset="77"/>
              <a:ea typeface="Palatino" pitchFamily="2" charset="77"/>
              <a:cs typeface="Arial" panose="020B0604020202020204" pitchFamily="34" charset="0"/>
            </a:endParaRPr>
          </a:p>
        </p:txBody>
      </p:sp>
    </p:spTree>
    <p:extLst>
      <p:ext uri="{BB962C8B-B14F-4D97-AF65-F5344CB8AC3E}">
        <p14:creationId xmlns:p14="http://schemas.microsoft.com/office/powerpoint/2010/main" val="19843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C0683F-1051-2891-FC7C-B8B9A191F824}"/>
              </a:ext>
            </a:extLst>
          </p:cNvPr>
          <p:cNvSpPr>
            <a:spLocks noGrp="1"/>
          </p:cNvSpPr>
          <p:nvPr>
            <p:ph type="title" idx="4294967295"/>
          </p:nvPr>
        </p:nvSpPr>
        <p:spPr>
          <a:xfrm>
            <a:off x="0" y="-314325"/>
            <a:ext cx="9144000" cy="58451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342900" marR="0" lvl="0" indent="-342900" algn="l" defTabSz="685800" rtl="0" eaLnBrk="1" fontAlgn="auto" latinLnBrk="0" hangingPunct="1">
              <a:lnSpc>
                <a:spcPct val="90000"/>
              </a:lnSpc>
              <a:spcBef>
                <a:spcPts val="0"/>
              </a:spcBef>
              <a:spcAft>
                <a:spcPts val="0"/>
              </a:spcAft>
              <a:buClrTx/>
              <a:buSzTx/>
              <a:buFont typeface="Arial" panose="020B0604020202020204" pitchFamily="34" charset="0"/>
              <a:buAutoNum type="arabicPeriod" startAt="2"/>
              <a:tabLst/>
              <a:defRPr/>
            </a:pPr>
            <a:endPar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342900" marR="0" lvl="0" indent="-342900" algn="l" defTabSz="685800" rtl="0" eaLnBrk="1" fontAlgn="auto" latinLnBrk="0" hangingPunct="1">
              <a:lnSpc>
                <a:spcPct val="90000"/>
              </a:lnSpc>
              <a:spcBef>
                <a:spcPts val="0"/>
              </a:spcBef>
              <a:spcAft>
                <a:spcPts val="0"/>
              </a:spcAft>
              <a:buClrTx/>
              <a:buSzTx/>
              <a:buFont typeface="Arial" panose="020B0604020202020204" pitchFamily="34" charset="0"/>
              <a:buAutoNum type="arabicPeriod" startAt="2"/>
              <a:tabLst/>
              <a:defRPr/>
            </a:pPr>
            <a:r>
              <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Property (Relationships) Act 1976 (as amended 2001)</a:t>
            </a: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If PRA definition of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applies, the LA ‘default’ definition does not apply.</a:t>
            </a:r>
          </a:p>
          <a:p>
            <a:pPr marL="0" marR="0" lvl="0" indent="0" algn="ctr"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PRA is a deferred property-sharing ‘regime’; </a:t>
            </a:r>
            <a:r>
              <a:rPr kumimoji="0" lang="en-US" sz="1800" b="1" i="0"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crystallises</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on separation or death; property is classified as relationship (divided equally) or separate (not shared).</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PRA is a ‘default’/ opt-out regime. In the recent </a:t>
            </a:r>
            <a:r>
              <a:rPr kumimoji="0" lang="en-US" sz="1800" b="1" i="0"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Borrin</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Foundation study of </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1,361 people (≈ 60% were in a current relationship) only 10% had made a formal agreement to contract out of the PRA.*</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a:t>
            </a:r>
            <a:r>
              <a:rPr kumimoji="0" lang="mi-NZ" sz="1400" b="1" i="0" u="none" strike="noStrike" kern="120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“Relationship property division in New Zealand: Public attitudes and values. A general population survey” (Wellington: New Zealand, 2018: Michael and Suzanne Borrin Foundation)</a:t>
            </a:r>
            <a:r>
              <a:rPr kumimoji="0" lang="en-NZ" sz="1400" b="1" i="0" u="none" strike="noStrike" kern="1200" cap="none" spc="0" normalizeH="0" baseline="30000" noProof="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hlinkClick r:id="rId3">
                  <a:extLst>
                    <a:ext uri="{A12FA001-AC4F-418D-AE19-62706E023703}">
                      <ahyp:hlinkClr xmlns:ahyp="http://schemas.microsoft.com/office/drawing/2018/hyperlinkcolor" val="tx"/>
                    </a:ext>
                  </a:extLst>
                </a:hlinkClick>
              </a:rPr>
              <a:t>https://www.borrinfoundation.nz/wp-content/uploads/2022/11/RH5-Prenuptial-or-Contracting-Out-Agreements.pdf</a:t>
            </a:r>
            <a:endParaRPr kumimoji="0" lang="en-US" sz="14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p:txBody>
      </p:sp>
    </p:spTree>
    <p:extLst>
      <p:ext uri="{BB962C8B-B14F-4D97-AF65-F5344CB8AC3E}">
        <p14:creationId xmlns:p14="http://schemas.microsoft.com/office/powerpoint/2010/main" val="367915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AC6CC6-757F-0CFC-60F0-8407B14C11CD}"/>
              </a:ext>
            </a:extLst>
          </p:cNvPr>
          <p:cNvSpPr>
            <a:spLocks noGrp="1"/>
          </p:cNvSpPr>
          <p:nvPr>
            <p:ph type="title" idx="4294967295"/>
          </p:nvPr>
        </p:nvSpPr>
        <p:spPr>
          <a:xfrm>
            <a:off x="0" y="0"/>
            <a:ext cx="9144000" cy="58189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NZ"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De facto relationships and the PRA</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20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NZ" sz="16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Same rules apply to marriages, civil unions and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for the purposes of family property division (PRA). </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Family Proceedings Act 1980 (adult maintenance) and Family Protection Act 1955 (inheritance claims) also apply the PRA definition of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NZ" sz="1800" b="1" i="0" u="sng"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of &lt;3 years are not covered by the PRA unless there is a child of the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or the applicant has made a substantial contribution to the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and the court is satisfied that failure to make an order would result in serious injustice (ss 2E, 4(5), 14A). </a:t>
            </a: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People in ‘non-qualifying’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dfrs</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must rely on other legal remedies –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eg</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equitable constructive trust, with no guarantee of equal sharing etc.</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375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8236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584A57-6E14-6B5A-11FB-C0A3E133063A}"/>
              </a:ext>
            </a:extLst>
          </p:cNvPr>
          <p:cNvSpPr>
            <a:spLocks noGrp="1"/>
          </p:cNvSpPr>
          <p:nvPr>
            <p:ph type="title" idx="4294967295"/>
          </p:nvPr>
        </p:nvSpPr>
        <p:spPr>
          <a:xfrm>
            <a:off x="0" y="0"/>
            <a:ext cx="9144000" cy="48212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De facto relationships*</a:t>
            </a:r>
          </a:p>
        </p:txBody>
      </p:sp>
      <p:sp>
        <p:nvSpPr>
          <p:cNvPr id="4" name="TextBox 3">
            <a:extLst>
              <a:ext uri="{FF2B5EF4-FFF2-40B4-BE49-F238E27FC236}">
                <a16:creationId xmlns:a16="http://schemas.microsoft.com/office/drawing/2014/main" id="{19B27B59-72E3-4552-9955-C2742E49EFAE}"/>
              </a:ext>
            </a:extLst>
          </p:cNvPr>
          <p:cNvSpPr txBox="1"/>
          <p:nvPr/>
        </p:nvSpPr>
        <p:spPr>
          <a:xfrm>
            <a:off x="117683" y="555160"/>
            <a:ext cx="8778239" cy="4678204"/>
          </a:xfrm>
          <a:prstGeom prst="rect">
            <a:avLst/>
          </a:prstGeom>
          <a:noFill/>
        </p:spPr>
        <p:txBody>
          <a:bodyPr wrap="square">
            <a:spAutoFit/>
          </a:bodyPr>
          <a:lstStyle/>
          <a:p>
            <a:pPr marL="285750" indent="-285750">
              <a:lnSpc>
                <a:spcPct val="100000"/>
              </a:lnSpc>
              <a:spcBef>
                <a:spcPts val="0"/>
              </a:spcBef>
              <a:buFont typeface="Wingdings" pitchFamily="2" charset="2"/>
              <a:buChar char="Ø"/>
            </a:pPr>
            <a:endParaRPr lang="en-NZ" sz="1800" b="1" dirty="0">
              <a:solidFill>
                <a:schemeClr val="bg1"/>
              </a:solidFill>
              <a:latin typeface="Arial" panose="020B0604020202020204" pitchFamily="34" charset="0"/>
              <a:ea typeface="Palatino" pitchFamily="2" charset="77"/>
              <a:cs typeface="Arial" panose="020B0604020202020204" pitchFamily="34" charset="0"/>
            </a:endParaRPr>
          </a:p>
          <a:p>
            <a:pPr marL="285750" indent="-285750">
              <a:lnSpc>
                <a:spcPct val="100000"/>
              </a:lnSpc>
              <a:spcBef>
                <a:spcPts val="0"/>
              </a:spcBef>
              <a:buFont typeface="Wingdings" pitchFamily="2" charset="2"/>
              <a:buChar char="Ø"/>
            </a:pPr>
            <a:r>
              <a:rPr lang="en-NZ" sz="1800" b="1" dirty="0">
                <a:solidFill>
                  <a:schemeClr val="bg1"/>
                </a:solidFill>
                <a:latin typeface="Arial" panose="020B0604020202020204" pitchFamily="34" charset="0"/>
                <a:ea typeface="Palatino" pitchFamily="2" charset="77"/>
                <a:cs typeface="Arial" panose="020B0604020202020204" pitchFamily="34" charset="0"/>
              </a:rPr>
              <a:t>Section 2D PRA defines a dfr as two people of at least 18 years of age </a:t>
            </a:r>
            <a:r>
              <a:rPr lang="en-NZ" sz="1800" b="1" u="sng" dirty="0">
                <a:solidFill>
                  <a:schemeClr val="bg1"/>
                </a:solidFill>
                <a:latin typeface="Arial" panose="020B0604020202020204" pitchFamily="34" charset="0"/>
                <a:ea typeface="Palatino" pitchFamily="2" charset="77"/>
                <a:cs typeface="Arial" panose="020B0604020202020204" pitchFamily="34" charset="0"/>
              </a:rPr>
              <a:t>living together as a couple.</a:t>
            </a:r>
            <a:r>
              <a:rPr lang="en-NZ" sz="1800" b="1" dirty="0">
                <a:solidFill>
                  <a:schemeClr val="bg1"/>
                </a:solidFill>
                <a:latin typeface="Arial" panose="020B0604020202020204" pitchFamily="34" charset="0"/>
                <a:ea typeface="Palatino" pitchFamily="2" charset="77"/>
                <a:cs typeface="Arial" panose="020B0604020202020204" pitchFamily="34" charset="0"/>
              </a:rPr>
              <a:t> </a:t>
            </a:r>
          </a:p>
          <a:p>
            <a:pPr marL="285750" indent="-285750">
              <a:lnSpc>
                <a:spcPct val="100000"/>
              </a:lnSpc>
              <a:spcBef>
                <a:spcPts val="0"/>
              </a:spcBef>
              <a:buFont typeface="Wingdings" pitchFamily="2" charset="2"/>
              <a:buChar char="Ø"/>
            </a:pPr>
            <a:endParaRPr lang="en-NZ" sz="1800" b="1" u="sng" dirty="0">
              <a:solidFill>
                <a:schemeClr val="bg1"/>
              </a:solidFill>
              <a:latin typeface="Arial" panose="020B0604020202020204" pitchFamily="34" charset="0"/>
              <a:ea typeface="Palatino" pitchFamily="2" charset="77"/>
              <a:cs typeface="Arial" panose="020B0604020202020204" pitchFamily="34" charset="0"/>
            </a:endParaRPr>
          </a:p>
          <a:p>
            <a:pPr marL="285750" indent="-285750">
              <a:lnSpc>
                <a:spcPct val="100000"/>
              </a:lnSpc>
              <a:spcBef>
                <a:spcPts val="0"/>
              </a:spcBef>
              <a:buFont typeface="Wingdings" pitchFamily="2" charset="2"/>
              <a:buChar char="Ø"/>
            </a:pPr>
            <a:r>
              <a:rPr lang="en-NZ" sz="1800" b="1" dirty="0">
                <a:solidFill>
                  <a:schemeClr val="bg1"/>
                </a:solidFill>
                <a:latin typeface="Arial" panose="020B0604020202020204" pitchFamily="34" charset="0"/>
                <a:ea typeface="Palatino" pitchFamily="2" charset="77"/>
                <a:cs typeface="Arial" panose="020B0604020202020204" pitchFamily="34" charset="0"/>
              </a:rPr>
              <a:t>A list of nine factors (non-essential) assists the courts in deciding whether they were living together as a couple. Including: length of the relationship; nature and extent of common residence; whether there was a sexual relationship; degree of financial inter/dependence.</a:t>
            </a:r>
          </a:p>
          <a:p>
            <a:pPr marL="285750" indent="-285750">
              <a:lnSpc>
                <a:spcPct val="100000"/>
              </a:lnSpc>
              <a:spcBef>
                <a:spcPts val="0"/>
              </a:spcBef>
              <a:buFont typeface="Wingdings" pitchFamily="2" charset="2"/>
              <a:buChar char="Ø"/>
            </a:pPr>
            <a:endParaRPr lang="en-NZ" sz="1800" b="1" dirty="0">
              <a:solidFill>
                <a:schemeClr val="bg1"/>
              </a:solidFill>
              <a:latin typeface="Arial" panose="020B0604020202020204" pitchFamily="34" charset="0"/>
              <a:ea typeface="Palatino" pitchFamily="2" charset="77"/>
              <a:cs typeface="Arial" panose="020B0604020202020204" pitchFamily="34" charset="0"/>
            </a:endParaRPr>
          </a:p>
          <a:p>
            <a:pPr marL="285750" indent="-285750">
              <a:lnSpc>
                <a:spcPct val="100000"/>
              </a:lnSpc>
              <a:spcBef>
                <a:spcPts val="0"/>
              </a:spcBef>
              <a:buFont typeface="Wingdings" pitchFamily="2" charset="2"/>
              <a:buChar char="Ø"/>
            </a:pPr>
            <a:r>
              <a:rPr lang="en-NZ" sz="1800" b="1" dirty="0">
                <a:solidFill>
                  <a:schemeClr val="bg1"/>
                </a:solidFill>
                <a:latin typeface="Arial" panose="020B0604020202020204" pitchFamily="34" charset="0"/>
                <a:ea typeface="Palatino" pitchFamily="2" charset="77"/>
                <a:cs typeface="Arial" panose="020B0604020202020204" pitchFamily="34" charset="0"/>
              </a:rPr>
              <a:t>Case law shows that ‘living together’ generally requires some form of physical sharing, while coupledom is demonstrated by a mutual commitment to a share life.</a:t>
            </a:r>
          </a:p>
          <a:p>
            <a:pPr>
              <a:lnSpc>
                <a:spcPct val="100000"/>
              </a:lnSpc>
              <a:spcBef>
                <a:spcPts val="0"/>
              </a:spcBef>
            </a:pPr>
            <a:r>
              <a:rPr lang="en-NZ" sz="1800" b="1" dirty="0">
                <a:solidFill>
                  <a:schemeClr val="bg1"/>
                </a:solidFill>
                <a:latin typeface="Arial" panose="020B0604020202020204" pitchFamily="34" charset="0"/>
                <a:ea typeface="Palatino" pitchFamily="2" charset="77"/>
                <a:cs typeface="Arial" panose="020B0604020202020204" pitchFamily="34" charset="0"/>
              </a:rPr>
              <a:t>	</a:t>
            </a:r>
          </a:p>
          <a:p>
            <a:r>
              <a:rPr lang="en-NZ" sz="1400" dirty="0">
                <a:solidFill>
                  <a:schemeClr val="bg1"/>
                </a:solidFill>
                <a:latin typeface="Arial" panose="020B0604020202020204" pitchFamily="34" charset="0"/>
                <a:ea typeface="Palatino" pitchFamily="2" charset="77"/>
                <a:cs typeface="Arial" panose="020B0604020202020204" pitchFamily="34" charset="0"/>
              </a:rPr>
              <a:t>*</a:t>
            </a:r>
            <a:r>
              <a:rPr lang="en-NZ" sz="1400" b="1" dirty="0">
                <a:solidFill>
                  <a:schemeClr val="bg1"/>
                </a:solidFill>
                <a:latin typeface="Arial" panose="020B0604020202020204" pitchFamily="34" charset="0"/>
                <a:ea typeface="Palatino" pitchFamily="2" charset="77"/>
                <a:cs typeface="Arial" panose="020B0604020202020204" pitchFamily="34" charset="0"/>
              </a:rPr>
              <a:t>See final slide for full text of PRA, s 2D.</a:t>
            </a:r>
          </a:p>
          <a:p>
            <a:pPr>
              <a:lnSpc>
                <a:spcPct val="100000"/>
              </a:lnSpc>
              <a:spcBef>
                <a:spcPts val="0"/>
              </a:spcBef>
            </a:pPr>
            <a:endParaRPr lang="en-NZ" sz="1800" dirty="0">
              <a:solidFill>
                <a:schemeClr val="bg1"/>
              </a:solidFill>
              <a:latin typeface="Arial" panose="020B0604020202020204" pitchFamily="34" charset="0"/>
              <a:ea typeface="Palatino" pitchFamily="2" charset="77"/>
              <a:cs typeface="Arial" panose="020B0604020202020204" pitchFamily="34" charset="0"/>
            </a:endParaRPr>
          </a:p>
          <a:p>
            <a:pPr>
              <a:lnSpc>
                <a:spcPct val="100000"/>
              </a:lnSpc>
              <a:spcBef>
                <a:spcPts val="0"/>
              </a:spcBef>
            </a:pPr>
            <a:endParaRPr lang="en-NZ" sz="1600" dirty="0">
              <a:solidFill>
                <a:schemeClr val="bg1"/>
              </a:solidFill>
              <a:latin typeface="Palatino" pitchFamily="2" charset="77"/>
              <a:ea typeface="Palatino" pitchFamily="2" charset="77"/>
            </a:endParaRPr>
          </a:p>
          <a:p>
            <a:pPr>
              <a:lnSpc>
                <a:spcPct val="100000"/>
              </a:lnSpc>
              <a:spcBef>
                <a:spcPts val="0"/>
              </a:spcBef>
            </a:pPr>
            <a:endParaRPr lang="en-NZ" sz="1600" dirty="0">
              <a:solidFill>
                <a:schemeClr val="bg1"/>
              </a:solidFill>
              <a:latin typeface="Palatino" pitchFamily="2" charset="77"/>
              <a:ea typeface="Palatino" pitchFamily="2" charset="77"/>
            </a:endParaRPr>
          </a:p>
        </p:txBody>
      </p:sp>
    </p:spTree>
    <p:extLst>
      <p:ext uri="{BB962C8B-B14F-4D97-AF65-F5344CB8AC3E}">
        <p14:creationId xmlns:p14="http://schemas.microsoft.com/office/powerpoint/2010/main" val="125632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38E824-AD1E-77AF-8C36-50FD580E5FA9}"/>
              </a:ext>
            </a:extLst>
          </p:cNvPr>
          <p:cNvSpPr>
            <a:spLocks noGrp="1"/>
          </p:cNvSpPr>
          <p:nvPr>
            <p:ph type="title" idx="4294967295"/>
          </p:nvPr>
        </p:nvSpPr>
        <p:spPr>
          <a:xfrm>
            <a:off x="0" y="71438"/>
            <a:ext cx="9144000" cy="482441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Issues with s 2D </a:t>
            </a:r>
          </a:p>
          <a:p>
            <a:pPr marL="0" marR="0" lvl="0" indent="0" algn="ctr"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20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ctr" defTabSz="6858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‘Marginal’ </a:t>
            </a:r>
            <a:r>
              <a:rPr kumimoji="0" lang="en-US" sz="1800" b="1" i="0"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dfr</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cases regularly tested in the courts. </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Existence and commencement of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often unclear. Determining when/if a </a:t>
            </a:r>
            <a:r>
              <a:rPr kumimoji="0" lang="en-NZ" sz="1800" b="1"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dfr</a:t>
            </a: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began and ended is a retrospective assessment of fact. An uncertain gateway into a rigid property sharing system.</a:t>
            </a: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endPar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a:p>
            <a:pPr marL="285750" marR="0" lvl="0" indent="-285750" algn="l" defTabSz="685800" rtl="0" eaLnBrk="1" fontAlgn="auto" latinLnBrk="0" hangingPunct="1">
              <a:lnSpc>
                <a:spcPct val="90000"/>
              </a:lnSpc>
              <a:spcBef>
                <a:spcPts val="0"/>
              </a:spcBef>
              <a:spcAft>
                <a:spcPts val="0"/>
              </a:spcAft>
              <a:buClrTx/>
              <a:buSzTx/>
              <a:buFont typeface="Wingdings" pitchFamily="2" charset="2"/>
              <a:buChar char="Ø"/>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Couples may be unaware they are caught by the PRA until one of them brings proceedings post separation. </a:t>
            </a:r>
          </a:p>
          <a:p>
            <a:pPr marL="0" marR="0" lvl="0" indent="0" algn="l" defTabSz="6858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NZ" sz="18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t>
            </a: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r>
              <a:rPr kumimoji="0" lang="en-US" sz="1800" b="1" i="0" u="none" strike="noStrike" kern="1200" cap="none" spc="0" normalizeH="0" baseline="0" noProof="0" dirty="0" err="1">
                <a:ln>
                  <a:noFill/>
                </a:ln>
                <a:solidFill>
                  <a:schemeClr val="bg1"/>
                </a:solidFill>
                <a:effectLst/>
                <a:uLnTx/>
                <a:uFillTx/>
                <a:latin typeface="Arial" panose="020B0604020202020204" pitchFamily="34" charset="0"/>
                <a:ea typeface="Palatino" pitchFamily="2" charset="77"/>
                <a:cs typeface="Arial" panose="020B0604020202020204" pitchFamily="34" charset="0"/>
              </a:rPr>
              <a:t>Df</a:t>
            </a:r>
            <a:r>
              <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rPr>
              <a:t> couples can ‘opt-out’ of the PRA, but it is not possible to be proactive if you do not first know you are covered by the Act.</a:t>
            </a: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just" defTabSz="685800" rtl="0" eaLnBrk="1" fontAlgn="auto" latinLnBrk="0" hangingPunct="1">
              <a:lnSpc>
                <a:spcPct val="90000"/>
              </a:lnSpc>
              <a:spcBef>
                <a:spcPts val="750"/>
              </a:spcBef>
              <a:spcAft>
                <a:spcPts val="0"/>
              </a:spcAft>
              <a:buClrTx/>
              <a:buSzTx/>
              <a:buFont typeface="Courier New" panose="02070309020205020404" pitchFamily="49" charset="0"/>
              <a:buChar char="o"/>
              <a:tabLst/>
              <a:defRPr/>
            </a:pPr>
            <a:endParaRPr kumimoji="0" lang="en-US" sz="1800" b="1" i="0" u="none"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285750" marR="0" lvl="0" indent="-285750" algn="l" defTabSz="685800" rtl="0" eaLnBrk="1" fontAlgn="auto" latinLnBrk="0" hangingPunct="1">
              <a:lnSpc>
                <a:spcPct val="90000"/>
              </a:lnSpc>
              <a:spcBef>
                <a:spcPts val="750"/>
              </a:spcBef>
              <a:spcAft>
                <a:spcPts val="0"/>
              </a:spcAft>
              <a:buClrTx/>
              <a:buSzTx/>
              <a:buFont typeface="Wingdings" pitchFamily="2" charset="2"/>
              <a:buChar char="Ø"/>
              <a:tabLst/>
              <a:defRPr/>
            </a:pPr>
            <a:endParaRPr kumimoji="0" lang="en-US" sz="1800" b="1" i="0" u="sng" strike="noStrike" kern="1200" cap="none" spc="0" normalizeH="0" baseline="0" noProof="0" dirty="0">
              <a:ln>
                <a:noFill/>
              </a:ln>
              <a:solidFill>
                <a:schemeClr val="bg1"/>
              </a:solidFill>
              <a:effectLst/>
              <a:uLnTx/>
              <a:uFillTx/>
              <a:latin typeface="Arial" panose="020B0604020202020204" pitchFamily="34" charset="0"/>
              <a:ea typeface="Palatino" pitchFamily="2" charset="77"/>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800" b="1" i="0" u="none" strike="noStrike" kern="1200" cap="none" spc="0" normalizeH="0" baseline="0" noProof="0" dirty="0">
              <a:ln>
                <a:noFill/>
              </a:ln>
              <a:solidFill>
                <a:srgbClr val="F9C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5855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g-template v2" id="{FBB9FF31-5730-1445-9DB6-9DD366FE5622}" vid="{A681A568-5F47-BD47-A36D-E36EB35296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2706</TotalTime>
  <Words>2147</Words>
  <Application>Microsoft Macintosh PowerPoint</Application>
  <PresentationFormat>On-screen Show (16:9)</PresentationFormat>
  <Paragraphs>207</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Courier New</vt:lpstr>
      <vt:lpstr>Palatino</vt:lpstr>
      <vt:lpstr>Wingdings</vt:lpstr>
      <vt:lpstr>Office Theme</vt:lpstr>
      <vt:lpstr>The Legal Status of De Facto Relationships in New Zealand</vt:lpstr>
      <vt:lpstr>Relationships in New Zealand  1. Marriages   Marriage Act 1955 (as amended 2013). Section 2 - a union of two people,  regardless of their sex, sexual orientation, or gender identity.   2. Civil Unions   Civil Union Act 2004. Section 4(1) - two people, whether they are of different  or the same sex.   3. De Facto Relationships (unmarried cohabitants)  Defined in two different statutes (see later)  No official registered status. With some limited exceptions , de facto  partners are treated the same as married couples and registered civil  union partners.   Not legally recognised: polyamorous relationships; non-intimate ‘friend’ or ‘domestic’ relationships etc.     I</vt:lpstr>
      <vt:lpstr>Statistics  Marriage rates declining  1971 (the peak) - 45.5 per 1,000 eligible population 2021 (including civil unions) – 7.7 per 1,000. (&gt;1/3 are now re-marriages/civil unions of one or both partners.)  Low uptake of civil unions  ≈ 300 civil unions per year 2005 – 2013.  Since marriage equality laws passed in 2013, the number has further decreased to ≈ 60 per year.  Couples marrying later in life. In 2021: median age of marriage = 30.8 years for women and 32.2 for men. (1971: 20.8 and 23 respectively.)  Divorce rates are also falling. In 2021: 6.2 divorces for every 1,000 existing marriages and civil unions (cf average of 8.4 over the previous five years). Continues general downward trend since the divorce peak in 1982 (Family Proceedings Act 1980 enacted no fault divorce).   </vt:lpstr>
      <vt:lpstr>Statistics – DFRs (Dfr statistics are not officially recorded. The census data relied on may not be entirely accurate.)   Steady growth of dfrs: 1981 – 3.8% 1996 – 8.5% 2006 – 20% 2018 – 22.6% (‘spouse’ relationships = 77.4 % of relationships)  25-34 age group accounts for 31% of dfrs; 15-24 age group ≈ 20%. Very common for dfr to be the first form of partnership prior to marriage.   30% of children are born into dfrs (50% of all births are ex-nuptial).     I</vt:lpstr>
      <vt:lpstr>Two statutory definitions of de facto relationship  Section 14(1) Legislation Act 2019:   “In any legislation, de facto relationship means a relationship between 2 people (regardless of their sex, sexual orientation, or gender identity) who— live together as a couple in a relationship in the nature of marriage or civil union…”  ‘default definition’ - applies unless another enactment provides otherwise. Commomly applies in contexts where State rights/obligations depend on ‘marital’ status  (eg, for the purposes of benefit entitlement). Ruka v Dept of Social Welfare [1997] 1 NZLR 154 (CA): A relationship ‘in the nature of marriage’ required emotional commitment and financial interdependence.  R’s relationship was violent, her partner supplied no financial or emotional support. She was not in a relationship ‘in the nature of marriage’ = not guilty of benefit fraud.    </vt:lpstr>
      <vt:lpstr>  Property (Relationships) Act 1976 (as amended 2001)   If PRA definition of dfr applies, the LA ‘default’ definition does not apply.  PRA is a deferred property-sharing ‘regime’; crystallises on separation or death; property is classified as relationship (divided equally) or separate (not shared).  PRA is a ‘default’/ opt-out regime. In the recent Borrin Foundation study of 1,361 people (≈ 60% were in a current relationship) only 10% had made a formal agreement to contract out of the PRA.*    *“Relationship property division in New Zealand: Public attitudes and values. A general population survey” (Wellington: New Zealand, 2018: Michael and Suzanne Borrin Foundation) https://www.borrinfoundation.nz/wp-content/uploads/2022/11/RH5-Prenuptial-or-Contracting-Out-Agreements.pdf </vt:lpstr>
      <vt:lpstr>De facto relationships and the PRA   Same rules apply to marriages, civil unions and dfrs for the purposes of family property division (PRA).   Family Proceedings Act 1980 (adult maintenance) and Family Protection Act 1955 (inheritance claims) also apply the PRA definition of dfr.   Dfrs of &lt;3 years are not covered by the PRA unless there is a child of the dfr or the applicant has made a substantial contribution to the dfr and the court is satisfied that failure to make an order would result in serious injustice (ss 2E, 4(5), 14A).   People in ‘non-qualifying’ dfrs must rely on other legal remedies – eg, equitable constructive trust, with no guarantee of equal sharing etc. </vt:lpstr>
      <vt:lpstr>De facto relationships*</vt:lpstr>
      <vt:lpstr>Issues with s 2D    ‘Marginal’ dfr cases regularly tested in the courts.   Existence and commencement of dfr often unclear. Determining when/if a dfr began and ended is a retrospective assessment of fact. An uncertain gateway into a rigid property sharing system.  Couples may be unaware they are caught by the PRA until one of them brings proceedings post separation.    Df couples can ‘opt-out’ of the PRA, but it is not possible to be proactive if you do not first know you are covered by the Act.      </vt:lpstr>
      <vt:lpstr>Awareness of PRA (in force since 1 Feb 2002)  Borrin study findings:* 79% of interviewees aware of PRA’s equal sharing rules. 68% aware the PRA applies to married and unmarried couples. 48% aware PRA applies to couples living together for 3+ years.  Acceptance of PRA 74% agreed with PRA (32% strongly agreed with it, 6% strongly disagreed with it). Those who had experienced a breakup with property division were more likely to strongly agree (37%) or strongly disagree (10%).  *https://www.borrinfoundation.nz/report-relationship-property-division-in-new-zealand-public-attitudes-and-values/  </vt:lpstr>
      <vt:lpstr>Reform  Law Commission – Review of the Property (Relationships) Act 1976  (NZLC R143, 2019)    Law Com generally satisfied with current dfr definition and qualifying period. New Act should provide partners with greater guidance about when a relationship is likely to be a qualifying dfr.   Recommended a statutory presumption that two people are in a qualifying dfr if they have maintained a common household for 3+ years. Would increase certainty, give more weight to common residence and reduce need for detailed inquiry.  No recommendation to include polyamorous relationships, other domestic relationships.      </vt:lpstr>
      <vt:lpstr>Anomalies where dfrs are not treated the same as marriages/civil unions   Adoption Act 1955, s 3 “…an adoption order may be made on the application of 2 spouses jointly in respect of a child”.    BUT: HC has held that 2 people of the opposite sex living in a dfr can adopt;  “spouse”, meaning a legally married person, breached NZ’s antidiscrimination laws  (Re Application by AMM and KJO to Adopt a Child [2010] NZFLR 629).   Following marriage equality laws in 2013, Adoption Act was amended to allow married same-sex couples to adopt, but position of civil union or df partners was not addressed.   BUT: FC has held that same sex df partners in stable and committed dfr can adopt  (Re Pierney [2016] NZFLR 53 (FC) held).  Law reform: June 2021 Ministry of Justice discussion document: restrictions based on marital status no longer reflect society’s attitudes.          </vt:lpstr>
      <vt:lpstr> Anomalies continued  Status of Children Act 1969   5 Presumptions as to parenthood A child born to a woman during her marriage, or within 10 months after the marriage has been dissolved by death or otherwise, shall, in the absence of evidence to the contrary, be presumed to be the child of its mother and her husband, or former husband, as the case may be.  An old anomaly, rarely relied on these days.  parents can simply record the father’s name on the birth certificate (requires the approval of both parents);  or mother and father can make a joint declaration of paternity; or either can apply to the Family Court for a declaration of paternity.   </vt:lpstr>
      <vt:lpstr> Anomalies continued  Wills Act 2007 Section 18: A will is revoked if the will-maker marries or enters into a civil union. The commencement of a de facto relationship does not revoke a prior will of either partner.  Section 19: Dissolution/annulment of a marriage/civil union, or a separation order invalidates the provision made in a will to a former spouse/civil union partner and the will is read as if the former spouse or civil union partner died immediately before the deceased.  The end of a dfr does not automatically revoke gifts in a will in favour of the will-maker’s former df partner. The will-maker must change their will to prevent a former dfp from taking under the will.</vt:lpstr>
      <vt:lpstr>Property (Relationships) Act 1976, s 2D  2D Meaning of de facto relationship (1) For the purposes of this Act, a de facto relationship is a relationship between 2 persons (regardless of their sex, sexual orientation, or gender identity)—  (a) who are both aged 18 years or older; and  (b) who live together as a couple; and  (c) who are not married to, or in a civil union with, one another. (2) In determining whether 2 persons live together as a couple, all the circumstances of the relationship are to be taken into account including any of the following matters that are relevant in a particular case:  (a) the duration of the relationship:  (b) the nature and extent of common residence:  (c) whether or not a sexual relationship exists:  (d) the degree of financial dependence or interdependence, and any arrangements for financial support, between the  parties:  (e) the ownership, use, and acquisition of property:  (f) the degree of mutual commitment to a shared life:  (g) the care and support of children:  (h) the performance of household duties:  (i) the reputation and public aspects of the relationship. (3) In determining whether 2 persons live together as a couple,—  (a) no finding in respect of any of the matters stated in subsection (2), or in respect of any combination of them, is to be  regarded as necessary; and  (b) a court is entitled to have regard to such matters, and to attach such weight to any matter, as may seem  appropriate to the court in the circumstances of the case. (4) For the purposes of this Act, a de facto relationship ends if—  (a) the de facto partners cease to live together as a couple; or  (b) one of the de facto partners dies.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Margaret Briggs</dc:creator>
  <cp:keywords/>
  <dc:description/>
  <cp:lastModifiedBy>Andrew Hayward</cp:lastModifiedBy>
  <cp:revision>61</cp:revision>
  <dcterms:created xsi:type="dcterms:W3CDTF">2021-08-09T23:25:36Z</dcterms:created>
  <dcterms:modified xsi:type="dcterms:W3CDTF">2023-02-06T13:17:50Z</dcterms:modified>
  <cp:category/>
</cp:coreProperties>
</file>